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60" r:id="rId4"/>
  </p:sldMasterIdLst>
  <p:notesMasterIdLst>
    <p:notesMasterId r:id="rId33"/>
  </p:notesMasterIdLst>
  <p:handoutMasterIdLst>
    <p:handoutMasterId r:id="rId34"/>
  </p:handoutMasterIdLst>
  <p:sldIdLst>
    <p:sldId id="259" r:id="rId5"/>
    <p:sldId id="319" r:id="rId6"/>
    <p:sldId id="411" r:id="rId7"/>
    <p:sldId id="417" r:id="rId8"/>
    <p:sldId id="427" r:id="rId9"/>
    <p:sldId id="433" r:id="rId10"/>
    <p:sldId id="416" r:id="rId11"/>
    <p:sldId id="418" r:id="rId12"/>
    <p:sldId id="446" r:id="rId13"/>
    <p:sldId id="419" r:id="rId14"/>
    <p:sldId id="364" r:id="rId15"/>
    <p:sldId id="420" r:id="rId16"/>
    <p:sldId id="448" r:id="rId17"/>
    <p:sldId id="447" r:id="rId18"/>
    <p:sldId id="421" r:id="rId19"/>
    <p:sldId id="423" r:id="rId20"/>
    <p:sldId id="449" r:id="rId21"/>
    <p:sldId id="425" r:id="rId22"/>
    <p:sldId id="426" r:id="rId23"/>
    <p:sldId id="410" r:id="rId24"/>
    <p:sldId id="412" r:id="rId25"/>
    <p:sldId id="428" r:id="rId26"/>
    <p:sldId id="429" r:id="rId27"/>
    <p:sldId id="430" r:id="rId28"/>
    <p:sldId id="431" r:id="rId29"/>
    <p:sldId id="413" r:id="rId30"/>
    <p:sldId id="414" r:id="rId31"/>
    <p:sldId id="262" r:id="rId32"/>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181" userDrawn="1">
          <p15:clr>
            <a:srgbClr val="A4A3A4"/>
          </p15:clr>
        </p15:guide>
        <p15:guide id="3" orient="horz" pos="413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931815-9CF1-2391-C1D4-00EAC94E6244}" name="James Franklin" initials="JF" userId="S::james.franklin@pgonline.co.uk::cf915d05-507f-491f-b4a6-b2aa085ee4b1" providerId="AD"/>
  <p188:author id="{E27F4D1F-E773-C6E3-06F7-93776AC26D5F}" name="Mike Bloys" initials="MB" userId="S::mike.bloys@pgonline.co.uk::1248c4d8-7b2b-4b32-b8bd-163ae845f9b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ames Franklin" initials="JF" lastIdx="51" clrIdx="0">
    <p:extLst>
      <p:ext uri="{19B8F6BF-5375-455C-9EA6-DF929625EA0E}">
        <p15:presenceInfo xmlns:p15="http://schemas.microsoft.com/office/powerpoint/2012/main" userId="S-1-12-1-3482410245-1226788991-2863834804-2984533512" providerId="AD"/>
      </p:ext>
    </p:extLst>
  </p:cmAuthor>
  <p:cmAuthor id="2" name="Robert Heathcote" initials="RH" lastIdx="66" clrIdx="1">
    <p:extLst>
      <p:ext uri="{19B8F6BF-5375-455C-9EA6-DF929625EA0E}">
        <p15:presenceInfo xmlns:p15="http://schemas.microsoft.com/office/powerpoint/2012/main" userId="c2f2ece637cb1f9c" providerId="Windows Live"/>
      </p:ext>
    </p:extLst>
  </p:cmAuthor>
  <p:cmAuthor id="3" name="Rob Heathcote" initials="RH" lastIdx="1" clrIdx="2">
    <p:extLst>
      <p:ext uri="{19B8F6BF-5375-455C-9EA6-DF929625EA0E}">
        <p15:presenceInfo xmlns:p15="http://schemas.microsoft.com/office/powerpoint/2012/main" userId="Rob Heathcote" providerId="None"/>
      </p:ext>
    </p:extLst>
  </p:cmAuthor>
  <p:cmAuthor id="4" name="James Franklin" initials="JF [2]" lastIdx="9" clrIdx="3">
    <p:extLst>
      <p:ext uri="{19B8F6BF-5375-455C-9EA6-DF929625EA0E}">
        <p15:presenceInfo xmlns:p15="http://schemas.microsoft.com/office/powerpoint/2012/main" userId="S::james.franklin@pgonline.co.uk::cf915d05-507f-491f-b4a6-b2aa085ee4b1" providerId="AD"/>
      </p:ext>
    </p:extLst>
  </p:cmAuthor>
  <p:cmAuthor id="5" name="Andy Gray" initials="AG" lastIdx="1" clrIdx="4">
    <p:extLst>
      <p:ext uri="{19B8F6BF-5375-455C-9EA6-DF929625EA0E}">
        <p15:presenceInfo xmlns:p15="http://schemas.microsoft.com/office/powerpoint/2012/main" userId="S-1-5-21-1806422049-511903009-2975519774-10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2C76"/>
    <a:srgbClr val="6F66BF"/>
    <a:srgbClr val="676DFF"/>
    <a:srgbClr val="8FD9ED"/>
    <a:srgbClr val="00070B"/>
    <a:srgbClr val="686868"/>
    <a:srgbClr val="01090D"/>
    <a:srgbClr val="FFFFFF"/>
    <a:srgbClr val="C47500"/>
    <a:srgbClr val="EE8E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65" autoAdjust="0"/>
    <p:restoredTop sz="97284" autoAdjust="0"/>
  </p:normalViewPr>
  <p:slideViewPr>
    <p:cSldViewPr snapToGrid="0">
      <p:cViewPr varScale="1">
        <p:scale>
          <a:sx n="149" d="100"/>
          <a:sy n="149" d="100"/>
        </p:scale>
        <p:origin x="144" y="258"/>
      </p:cViewPr>
      <p:guideLst>
        <p:guide orient="horz" pos="2568"/>
        <p:guide pos="181"/>
        <p:guide orient="horz" pos="413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 Heathcote" userId="62419938-1f1d-43ca-9327-cfd6c1894440" providerId="ADAL" clId="{06DE5D6B-03DE-4DFA-9A8A-255E9D45A3DE}"/>
    <pc:docChg chg="modSld">
      <pc:chgData name="Rob Heathcote" userId="62419938-1f1d-43ca-9327-cfd6c1894440" providerId="ADAL" clId="{06DE5D6B-03DE-4DFA-9A8A-255E9D45A3DE}" dt="2026-06-24T09:59:51.894" v="0" actId="20577"/>
      <pc:docMkLst>
        <pc:docMk/>
      </pc:docMkLst>
      <pc:sldChg chg="modSp mod">
        <pc:chgData name="Rob Heathcote" userId="62419938-1f1d-43ca-9327-cfd6c1894440" providerId="ADAL" clId="{06DE5D6B-03DE-4DFA-9A8A-255E9D45A3DE}" dt="2026-06-24T09:59:51.894" v="0" actId="20577"/>
        <pc:sldMkLst>
          <pc:docMk/>
          <pc:sldMk cId="139733151" sldId="420"/>
        </pc:sldMkLst>
        <pc:spChg chg="mod">
          <ac:chgData name="Rob Heathcote" userId="62419938-1f1d-43ca-9327-cfd6c1894440" providerId="ADAL" clId="{06DE5D6B-03DE-4DFA-9A8A-255E9D45A3DE}" dt="2026-06-24T09:59:51.894" v="0" actId="20577"/>
          <ac:spMkLst>
            <pc:docMk/>
            <pc:sldMk cId="139733151" sldId="420"/>
            <ac:spMk id="5" creationId="{494EFC89-E87C-285B-1C9A-C688A1B016E7}"/>
          </ac:spMkLst>
        </pc:spChg>
      </pc:sldChg>
    </pc:docChg>
  </pc:docChgLst>
  <pc:docChgLst>
    <pc:chgData name="Mike Bloys" userId="1248c4d8-7b2b-4b32-b8bd-163ae845f9bb" providerId="ADAL" clId="{6468F33A-7B6A-4639-8BC8-D5ECB1B69EC9}"/>
    <pc:docChg chg="undo custSel addSld delSld modSld modMainMaster">
      <pc:chgData name="Mike Bloys" userId="1248c4d8-7b2b-4b32-b8bd-163ae845f9bb" providerId="ADAL" clId="{6468F33A-7B6A-4639-8BC8-D5ECB1B69EC9}" dt="2026-06-29T15:09:56.331" v="503" actId="27803"/>
      <pc:docMkLst>
        <pc:docMk/>
      </pc:docMkLst>
      <pc:sldChg chg="delSp modSp">
        <pc:chgData name="Mike Bloys" userId="1248c4d8-7b2b-4b32-b8bd-163ae845f9bb" providerId="ADAL" clId="{6468F33A-7B6A-4639-8BC8-D5ECB1B69EC9}" dt="2026-06-29T15:09:56.331" v="503" actId="27803"/>
        <pc:sldMkLst>
          <pc:docMk/>
          <pc:sldMk cId="2391037670" sldId="411"/>
        </pc:sldMkLst>
        <pc:spChg chg="mod">
          <ac:chgData name="Mike Bloys" userId="1248c4d8-7b2b-4b32-b8bd-163ae845f9bb" providerId="ADAL" clId="{6468F33A-7B6A-4639-8BC8-D5ECB1B69EC9}" dt="2026-06-29T15:09:56.331" v="503" actId="27803"/>
          <ac:spMkLst>
            <pc:docMk/>
            <pc:sldMk cId="2391037670" sldId="411"/>
            <ac:spMk id="9" creationId="{ED2D0B36-3D3E-356A-1F69-78B04CF55C87}"/>
          </ac:spMkLst>
        </pc:spChg>
        <pc:spChg chg="mod">
          <ac:chgData name="Mike Bloys" userId="1248c4d8-7b2b-4b32-b8bd-163ae845f9bb" providerId="ADAL" clId="{6468F33A-7B6A-4639-8BC8-D5ECB1B69EC9}" dt="2026-06-29T15:09:56.331" v="503" actId="27803"/>
          <ac:spMkLst>
            <pc:docMk/>
            <pc:sldMk cId="2391037670" sldId="411"/>
            <ac:spMk id="11" creationId="{05A60966-26BC-8952-0D65-9C6D9F7469CB}"/>
          </ac:spMkLst>
        </pc:spChg>
        <pc:spChg chg="mod">
          <ac:chgData name="Mike Bloys" userId="1248c4d8-7b2b-4b32-b8bd-163ae845f9bb" providerId="ADAL" clId="{6468F33A-7B6A-4639-8BC8-D5ECB1B69EC9}" dt="2026-06-29T15:09:56.331" v="503" actId="27803"/>
          <ac:spMkLst>
            <pc:docMk/>
            <pc:sldMk cId="2391037670" sldId="411"/>
            <ac:spMk id="13" creationId="{5FFE2F14-8F66-243E-E044-7A10BEB1B0A6}"/>
          </ac:spMkLst>
        </pc:spChg>
        <pc:spChg chg="mod">
          <ac:chgData name="Mike Bloys" userId="1248c4d8-7b2b-4b32-b8bd-163ae845f9bb" providerId="ADAL" clId="{6468F33A-7B6A-4639-8BC8-D5ECB1B69EC9}" dt="2026-06-29T15:09:56.331" v="503" actId="27803"/>
          <ac:spMkLst>
            <pc:docMk/>
            <pc:sldMk cId="2391037670" sldId="411"/>
            <ac:spMk id="14" creationId="{56F03C8A-DE5C-65C8-40B2-D36D71BD6116}"/>
          </ac:spMkLst>
        </pc:spChg>
        <pc:spChg chg="mod">
          <ac:chgData name="Mike Bloys" userId="1248c4d8-7b2b-4b32-b8bd-163ae845f9bb" providerId="ADAL" clId="{6468F33A-7B6A-4639-8BC8-D5ECB1B69EC9}" dt="2026-06-29T15:09:56.331" v="503" actId="27803"/>
          <ac:spMkLst>
            <pc:docMk/>
            <pc:sldMk cId="2391037670" sldId="411"/>
            <ac:spMk id="15" creationId="{75EAFE21-9A79-FF10-7EE5-AFF873A1A8BF}"/>
          </ac:spMkLst>
        </pc:spChg>
        <pc:spChg chg="mod">
          <ac:chgData name="Mike Bloys" userId="1248c4d8-7b2b-4b32-b8bd-163ae845f9bb" providerId="ADAL" clId="{6468F33A-7B6A-4639-8BC8-D5ECB1B69EC9}" dt="2026-06-29T15:09:56.331" v="503" actId="27803"/>
          <ac:spMkLst>
            <pc:docMk/>
            <pc:sldMk cId="2391037670" sldId="411"/>
            <ac:spMk id="16" creationId="{BA23D035-34CC-8853-721F-D4E676182DE6}"/>
          </ac:spMkLst>
        </pc:spChg>
        <pc:spChg chg="mod">
          <ac:chgData name="Mike Bloys" userId="1248c4d8-7b2b-4b32-b8bd-163ae845f9bb" providerId="ADAL" clId="{6468F33A-7B6A-4639-8BC8-D5ECB1B69EC9}" dt="2026-06-29T15:09:56.331" v="503" actId="27803"/>
          <ac:spMkLst>
            <pc:docMk/>
            <pc:sldMk cId="2391037670" sldId="411"/>
            <ac:spMk id="17" creationId="{134DFE4F-FDFF-CA5A-36A6-68A491C66D67}"/>
          </ac:spMkLst>
        </pc:spChg>
        <pc:spChg chg="mod">
          <ac:chgData name="Mike Bloys" userId="1248c4d8-7b2b-4b32-b8bd-163ae845f9bb" providerId="ADAL" clId="{6468F33A-7B6A-4639-8BC8-D5ECB1B69EC9}" dt="2026-06-29T15:09:56.331" v="503" actId="27803"/>
          <ac:spMkLst>
            <pc:docMk/>
            <pc:sldMk cId="2391037670" sldId="411"/>
            <ac:spMk id="18" creationId="{BE21CCF5-04FB-E2B3-F822-B60864FC86EA}"/>
          </ac:spMkLst>
        </pc:spChg>
        <pc:spChg chg="mod">
          <ac:chgData name="Mike Bloys" userId="1248c4d8-7b2b-4b32-b8bd-163ae845f9bb" providerId="ADAL" clId="{6468F33A-7B6A-4639-8BC8-D5ECB1B69EC9}" dt="2026-06-29T15:09:56.331" v="503" actId="27803"/>
          <ac:spMkLst>
            <pc:docMk/>
            <pc:sldMk cId="2391037670" sldId="411"/>
            <ac:spMk id="19" creationId="{3E24A812-C9B9-632D-B938-C6003745F6F4}"/>
          </ac:spMkLst>
        </pc:spChg>
        <pc:spChg chg="mod">
          <ac:chgData name="Mike Bloys" userId="1248c4d8-7b2b-4b32-b8bd-163ae845f9bb" providerId="ADAL" clId="{6468F33A-7B6A-4639-8BC8-D5ECB1B69EC9}" dt="2026-06-29T15:09:56.331" v="503" actId="27803"/>
          <ac:spMkLst>
            <pc:docMk/>
            <pc:sldMk cId="2391037670" sldId="411"/>
            <ac:spMk id="20" creationId="{080DB90B-06EE-3DD7-83E2-4BA8AAE2F799}"/>
          </ac:spMkLst>
        </pc:spChg>
      </pc:sldChg>
      <pc:sldChg chg="addSp delSp modSp mod">
        <pc:chgData name="Mike Bloys" userId="1248c4d8-7b2b-4b32-b8bd-163ae845f9bb" providerId="ADAL" clId="{6468F33A-7B6A-4639-8BC8-D5ECB1B69EC9}" dt="2026-06-29T14:52:41.387" v="485" actId="164"/>
        <pc:sldMkLst>
          <pc:docMk/>
          <pc:sldMk cId="4086320650" sldId="412"/>
        </pc:sldMkLst>
        <pc:grpChg chg="add mod">
          <ac:chgData name="Mike Bloys" userId="1248c4d8-7b2b-4b32-b8bd-163ae845f9bb" providerId="ADAL" clId="{6468F33A-7B6A-4639-8BC8-D5ECB1B69EC9}" dt="2026-06-29T14:52:41.387" v="485" actId="164"/>
          <ac:grpSpMkLst>
            <pc:docMk/>
            <pc:sldMk cId="4086320650" sldId="412"/>
            <ac:grpSpMk id="7" creationId="{46068A3F-20FF-A414-E2AE-2F2CFE4D9269}"/>
          </ac:grpSpMkLst>
        </pc:grpChg>
        <pc:grpChg chg="mod modVis">
          <ac:chgData name="Mike Bloys" userId="1248c4d8-7b2b-4b32-b8bd-163ae845f9bb" providerId="ADAL" clId="{6468F33A-7B6A-4639-8BC8-D5ECB1B69EC9}" dt="2026-06-29T14:52:41.387" v="485" actId="164"/>
          <ac:grpSpMkLst>
            <pc:docMk/>
            <pc:sldMk cId="4086320650" sldId="412"/>
            <ac:grpSpMk id="13" creationId="{11624FB0-07F4-613D-2512-7FD9B97ED427}"/>
          </ac:grpSpMkLst>
        </pc:grpChg>
        <pc:picChg chg="add mod modVis">
          <ac:chgData name="Mike Bloys" userId="1248c4d8-7b2b-4b32-b8bd-163ae845f9bb" providerId="ADAL" clId="{6468F33A-7B6A-4639-8BC8-D5ECB1B69EC9}" dt="2026-06-29T14:52:41.387" v="485" actId="164"/>
          <ac:picMkLst>
            <pc:docMk/>
            <pc:sldMk cId="4086320650" sldId="412"/>
            <ac:picMk id="3" creationId="{39B21B3E-1331-A8E8-15EF-5CCF97DCC200}"/>
          </ac:picMkLst>
        </pc:picChg>
        <pc:picChg chg="del">
          <ac:chgData name="Mike Bloys" userId="1248c4d8-7b2b-4b32-b8bd-163ae845f9bb" providerId="ADAL" clId="{6468F33A-7B6A-4639-8BC8-D5ECB1B69EC9}" dt="2026-06-29T14:52:34.023" v="483" actId="478"/>
          <ac:picMkLst>
            <pc:docMk/>
            <pc:sldMk cId="4086320650" sldId="412"/>
            <ac:picMk id="9" creationId="{156FCE2B-D940-5E42-6706-F7B1ADF0D7FC}"/>
          </ac:picMkLst>
        </pc:picChg>
      </pc:sldChg>
      <pc:sldChg chg="delSp modSp">
        <pc:chgData name="Mike Bloys" userId="1248c4d8-7b2b-4b32-b8bd-163ae845f9bb" providerId="ADAL" clId="{6468F33A-7B6A-4639-8BC8-D5ECB1B69EC9}" dt="2026-06-29T15:08:37.202" v="498" actId="27803"/>
        <pc:sldMkLst>
          <pc:docMk/>
          <pc:sldMk cId="3104561932" sldId="413"/>
        </pc:sldMkLst>
        <pc:spChg chg="mod">
          <ac:chgData name="Mike Bloys" userId="1248c4d8-7b2b-4b32-b8bd-163ae845f9bb" providerId="ADAL" clId="{6468F33A-7B6A-4639-8BC8-D5ECB1B69EC9}" dt="2026-06-29T15:08:37.202" v="498" actId="27803"/>
          <ac:spMkLst>
            <pc:docMk/>
            <pc:sldMk cId="3104561932" sldId="413"/>
            <ac:spMk id="7" creationId="{738A2FF3-84D6-6E55-4A80-380C57F2BEBA}"/>
          </ac:spMkLst>
        </pc:spChg>
        <pc:spChg chg="mod">
          <ac:chgData name="Mike Bloys" userId="1248c4d8-7b2b-4b32-b8bd-163ae845f9bb" providerId="ADAL" clId="{6468F33A-7B6A-4639-8BC8-D5ECB1B69EC9}" dt="2026-06-29T15:08:37.202" v="498" actId="27803"/>
          <ac:spMkLst>
            <pc:docMk/>
            <pc:sldMk cId="3104561932" sldId="413"/>
            <ac:spMk id="8" creationId="{60F282E9-500E-1E1C-505F-A646CD397677}"/>
          </ac:spMkLst>
        </pc:spChg>
        <pc:spChg chg="mod">
          <ac:chgData name="Mike Bloys" userId="1248c4d8-7b2b-4b32-b8bd-163ae845f9bb" providerId="ADAL" clId="{6468F33A-7B6A-4639-8BC8-D5ECB1B69EC9}" dt="2026-06-29T15:08:37.202" v="498" actId="27803"/>
          <ac:spMkLst>
            <pc:docMk/>
            <pc:sldMk cId="3104561932" sldId="413"/>
            <ac:spMk id="9" creationId="{89D67484-646C-7FC1-EA7D-9251A746EB15}"/>
          </ac:spMkLst>
        </pc:spChg>
        <pc:spChg chg="mod">
          <ac:chgData name="Mike Bloys" userId="1248c4d8-7b2b-4b32-b8bd-163ae845f9bb" providerId="ADAL" clId="{6468F33A-7B6A-4639-8BC8-D5ECB1B69EC9}" dt="2026-06-29T15:08:37.202" v="498" actId="27803"/>
          <ac:spMkLst>
            <pc:docMk/>
            <pc:sldMk cId="3104561932" sldId="413"/>
            <ac:spMk id="12" creationId="{F9E96418-998A-323D-770E-1E98C9D49CD8}"/>
          </ac:spMkLst>
        </pc:spChg>
        <pc:spChg chg="mod">
          <ac:chgData name="Mike Bloys" userId="1248c4d8-7b2b-4b32-b8bd-163ae845f9bb" providerId="ADAL" clId="{6468F33A-7B6A-4639-8BC8-D5ECB1B69EC9}" dt="2026-06-29T15:08:37.202" v="498" actId="27803"/>
          <ac:spMkLst>
            <pc:docMk/>
            <pc:sldMk cId="3104561932" sldId="413"/>
            <ac:spMk id="13" creationId="{0735B42A-7104-742E-8EAC-F7933DCE2E92}"/>
          </ac:spMkLst>
        </pc:spChg>
        <pc:spChg chg="mod">
          <ac:chgData name="Mike Bloys" userId="1248c4d8-7b2b-4b32-b8bd-163ae845f9bb" providerId="ADAL" clId="{6468F33A-7B6A-4639-8BC8-D5ECB1B69EC9}" dt="2026-06-29T15:08:37.202" v="498" actId="27803"/>
          <ac:spMkLst>
            <pc:docMk/>
            <pc:sldMk cId="3104561932" sldId="413"/>
            <ac:spMk id="14" creationId="{1275E293-9882-5905-94CE-37A6A9E0B88E}"/>
          </ac:spMkLst>
        </pc:spChg>
        <pc:spChg chg="mod">
          <ac:chgData name="Mike Bloys" userId="1248c4d8-7b2b-4b32-b8bd-163ae845f9bb" providerId="ADAL" clId="{6468F33A-7B6A-4639-8BC8-D5ECB1B69EC9}" dt="2026-06-29T15:08:37.202" v="498" actId="27803"/>
          <ac:spMkLst>
            <pc:docMk/>
            <pc:sldMk cId="3104561932" sldId="413"/>
            <ac:spMk id="17" creationId="{A979092E-3D4F-92E1-E01C-3F45924C8EBB}"/>
          </ac:spMkLst>
        </pc:spChg>
        <pc:spChg chg="mod">
          <ac:chgData name="Mike Bloys" userId="1248c4d8-7b2b-4b32-b8bd-163ae845f9bb" providerId="ADAL" clId="{6468F33A-7B6A-4639-8BC8-D5ECB1B69EC9}" dt="2026-06-29T15:08:37.202" v="498" actId="27803"/>
          <ac:spMkLst>
            <pc:docMk/>
            <pc:sldMk cId="3104561932" sldId="413"/>
            <ac:spMk id="18" creationId="{445977C6-2032-7BDC-8BEF-2C204026117F}"/>
          </ac:spMkLst>
        </pc:spChg>
        <pc:spChg chg="mod">
          <ac:chgData name="Mike Bloys" userId="1248c4d8-7b2b-4b32-b8bd-163ae845f9bb" providerId="ADAL" clId="{6468F33A-7B6A-4639-8BC8-D5ECB1B69EC9}" dt="2026-06-29T15:08:37.202" v="498" actId="27803"/>
          <ac:spMkLst>
            <pc:docMk/>
            <pc:sldMk cId="3104561932" sldId="413"/>
            <ac:spMk id="19" creationId="{D35A7D4E-A8CA-DA9A-A973-D0E235E26A0D}"/>
          </ac:spMkLst>
        </pc:spChg>
        <pc:spChg chg="mod">
          <ac:chgData name="Mike Bloys" userId="1248c4d8-7b2b-4b32-b8bd-163ae845f9bb" providerId="ADAL" clId="{6468F33A-7B6A-4639-8BC8-D5ECB1B69EC9}" dt="2026-06-29T15:08:37.202" v="498" actId="27803"/>
          <ac:spMkLst>
            <pc:docMk/>
            <pc:sldMk cId="3104561932" sldId="413"/>
            <ac:spMk id="20" creationId="{708D7FB1-7EE3-9969-06AA-698ABCEBB1DA}"/>
          </ac:spMkLst>
        </pc:spChg>
      </pc:sldChg>
      <pc:sldChg chg="addSp delSp modSp mod">
        <pc:chgData name="Mike Bloys" userId="1248c4d8-7b2b-4b32-b8bd-163ae845f9bb" providerId="ADAL" clId="{6468F33A-7B6A-4639-8BC8-D5ECB1B69EC9}" dt="2026-06-29T14:32:17.699" v="459" actId="14429"/>
        <pc:sldMkLst>
          <pc:docMk/>
          <pc:sldMk cId="1560918527" sldId="416"/>
        </pc:sldMkLst>
        <pc:spChg chg="del">
          <ac:chgData name="Mike Bloys" userId="1248c4d8-7b2b-4b32-b8bd-163ae845f9bb" providerId="ADAL" clId="{6468F33A-7B6A-4639-8BC8-D5ECB1B69EC9}" dt="2026-06-29T14:32:14.205" v="458" actId="478"/>
          <ac:spMkLst>
            <pc:docMk/>
            <pc:sldMk cId="1560918527" sldId="416"/>
            <ac:spMk id="47" creationId="{FC169B40-4B3D-EF41-AFEA-5ACCE9B770AE}"/>
          </ac:spMkLst>
        </pc:spChg>
        <pc:grpChg chg="del">
          <ac:chgData name="Mike Bloys" userId="1248c4d8-7b2b-4b32-b8bd-163ae845f9bb" providerId="ADAL" clId="{6468F33A-7B6A-4639-8BC8-D5ECB1B69EC9}" dt="2026-06-29T14:32:14.205" v="458" actId="478"/>
          <ac:grpSpMkLst>
            <pc:docMk/>
            <pc:sldMk cId="1560918527" sldId="416"/>
            <ac:grpSpMk id="38" creationId="{FD986950-9D6F-4091-EB99-11984F44B4D9}"/>
          </ac:grpSpMkLst>
        </pc:grpChg>
        <pc:grpChg chg="del">
          <ac:chgData name="Mike Bloys" userId="1248c4d8-7b2b-4b32-b8bd-163ae845f9bb" providerId="ADAL" clId="{6468F33A-7B6A-4639-8BC8-D5ECB1B69EC9}" dt="2026-06-29T14:32:14.205" v="458" actId="478"/>
          <ac:grpSpMkLst>
            <pc:docMk/>
            <pc:sldMk cId="1560918527" sldId="416"/>
            <ac:grpSpMk id="39" creationId="{8109C869-95E3-EE0C-15AD-1768D828E40A}"/>
          </ac:grpSpMkLst>
        </pc:grpChg>
        <pc:grpChg chg="del">
          <ac:chgData name="Mike Bloys" userId="1248c4d8-7b2b-4b32-b8bd-163ae845f9bb" providerId="ADAL" clId="{6468F33A-7B6A-4639-8BC8-D5ECB1B69EC9}" dt="2026-06-29T14:32:14.205" v="458" actId="478"/>
          <ac:grpSpMkLst>
            <pc:docMk/>
            <pc:sldMk cId="1560918527" sldId="416"/>
            <ac:grpSpMk id="42" creationId="{DD1BB43C-B847-1812-3FF7-14E15990D588}"/>
          </ac:grpSpMkLst>
        </pc:grpChg>
        <pc:grpChg chg="del">
          <ac:chgData name="Mike Bloys" userId="1248c4d8-7b2b-4b32-b8bd-163ae845f9bb" providerId="ADAL" clId="{6468F33A-7B6A-4639-8BC8-D5ECB1B69EC9}" dt="2026-06-29T14:32:14.205" v="458" actId="478"/>
          <ac:grpSpMkLst>
            <pc:docMk/>
            <pc:sldMk cId="1560918527" sldId="416"/>
            <ac:grpSpMk id="43" creationId="{DDF19F15-7509-1CCF-1406-9642459E5CBA}"/>
          </ac:grpSpMkLst>
        </pc:grpChg>
        <pc:grpChg chg="del">
          <ac:chgData name="Mike Bloys" userId="1248c4d8-7b2b-4b32-b8bd-163ae845f9bb" providerId="ADAL" clId="{6468F33A-7B6A-4639-8BC8-D5ECB1B69EC9}" dt="2026-06-29T14:32:14.205" v="458" actId="478"/>
          <ac:grpSpMkLst>
            <pc:docMk/>
            <pc:sldMk cId="1560918527" sldId="416"/>
            <ac:grpSpMk id="44" creationId="{FE3DBE65-EFD2-9FA7-B4AD-CBC83C0DD031}"/>
          </ac:grpSpMkLst>
        </pc:grpChg>
        <pc:grpChg chg="del">
          <ac:chgData name="Mike Bloys" userId="1248c4d8-7b2b-4b32-b8bd-163ae845f9bb" providerId="ADAL" clId="{6468F33A-7B6A-4639-8BC8-D5ECB1B69EC9}" dt="2026-06-29T14:32:14.205" v="458" actId="478"/>
          <ac:grpSpMkLst>
            <pc:docMk/>
            <pc:sldMk cId="1560918527" sldId="416"/>
            <ac:grpSpMk id="45" creationId="{535A42DA-FAB1-A982-1AFC-3D68E1DC39BA}"/>
          </ac:grpSpMkLst>
        </pc:grpChg>
        <pc:grpChg chg="del">
          <ac:chgData name="Mike Bloys" userId="1248c4d8-7b2b-4b32-b8bd-163ae845f9bb" providerId="ADAL" clId="{6468F33A-7B6A-4639-8BC8-D5ECB1B69EC9}" dt="2026-06-29T14:32:14.205" v="458" actId="478"/>
          <ac:grpSpMkLst>
            <pc:docMk/>
            <pc:sldMk cId="1560918527" sldId="416"/>
            <ac:grpSpMk id="46" creationId="{42DE555F-15A5-84D9-8B46-B06B25B90DB1}"/>
          </ac:grpSpMkLst>
        </pc:grpChg>
        <pc:picChg chg="add mod modVis">
          <ac:chgData name="Mike Bloys" userId="1248c4d8-7b2b-4b32-b8bd-163ae845f9bb" providerId="ADAL" clId="{6468F33A-7B6A-4639-8BC8-D5ECB1B69EC9}" dt="2026-06-29T14:32:17.699" v="459" actId="14429"/>
          <ac:picMkLst>
            <pc:docMk/>
            <pc:sldMk cId="1560918527" sldId="416"/>
            <ac:picMk id="3" creationId="{D2A8F980-25AA-13DB-06EA-69CC5695E822}"/>
          </ac:picMkLst>
        </pc:picChg>
      </pc:sldChg>
      <pc:sldChg chg="addSp delSp modSp mod">
        <pc:chgData name="Mike Bloys" userId="1248c4d8-7b2b-4b32-b8bd-163ae845f9bb" providerId="ADAL" clId="{6468F33A-7B6A-4639-8BC8-D5ECB1B69EC9}" dt="2026-06-23T08:35:27.912" v="450" actId="1076"/>
        <pc:sldMkLst>
          <pc:docMk/>
          <pc:sldMk cId="25262967" sldId="418"/>
        </pc:sldMkLst>
        <pc:spChg chg="add mod">
          <ac:chgData name="Mike Bloys" userId="1248c4d8-7b2b-4b32-b8bd-163ae845f9bb" providerId="ADAL" clId="{6468F33A-7B6A-4639-8BC8-D5ECB1B69EC9}" dt="2026-06-23T08:35:27.912" v="450" actId="1076"/>
          <ac:spMkLst>
            <pc:docMk/>
            <pc:sldMk cId="25262967" sldId="418"/>
            <ac:spMk id="2" creationId="{FFDBB9F6-6B71-6361-8776-DDD459520C4A}"/>
          </ac:spMkLst>
        </pc:spChg>
      </pc:sldChg>
      <pc:sldChg chg="addSp delSp modSp mod">
        <pc:chgData name="Mike Bloys" userId="1248c4d8-7b2b-4b32-b8bd-163ae845f9bb" providerId="ADAL" clId="{6468F33A-7B6A-4639-8BC8-D5ECB1B69EC9}" dt="2026-06-29T14:50:00.672" v="473" actId="21"/>
        <pc:sldMkLst>
          <pc:docMk/>
          <pc:sldMk cId="139733151" sldId="420"/>
        </pc:sldMkLst>
        <pc:picChg chg="add del mod">
          <ac:chgData name="Mike Bloys" userId="1248c4d8-7b2b-4b32-b8bd-163ae845f9bb" providerId="ADAL" clId="{6468F33A-7B6A-4639-8BC8-D5ECB1B69EC9}" dt="2026-06-29T14:39:55.607" v="463" actId="478"/>
          <ac:picMkLst>
            <pc:docMk/>
            <pc:sldMk cId="139733151" sldId="420"/>
            <ac:picMk id="3" creationId="{51E7A491-882A-585B-3388-0438F09872C4}"/>
          </ac:picMkLst>
        </pc:picChg>
        <pc:picChg chg="add mod ord">
          <ac:chgData name="Mike Bloys" userId="1248c4d8-7b2b-4b32-b8bd-163ae845f9bb" providerId="ADAL" clId="{6468F33A-7B6A-4639-8BC8-D5ECB1B69EC9}" dt="2026-06-29T14:40:44.778" v="467" actId="167"/>
          <ac:picMkLst>
            <pc:docMk/>
            <pc:sldMk cId="139733151" sldId="420"/>
            <ac:picMk id="7" creationId="{C22ABF1F-B47D-7D93-670B-71D824FD941A}"/>
          </ac:picMkLst>
        </pc:picChg>
        <pc:picChg chg="add del mod">
          <ac:chgData name="Mike Bloys" userId="1248c4d8-7b2b-4b32-b8bd-163ae845f9bb" providerId="ADAL" clId="{6468F33A-7B6A-4639-8BC8-D5ECB1B69EC9}" dt="2026-06-29T14:50:00.672" v="473" actId="21"/>
          <ac:picMkLst>
            <pc:docMk/>
            <pc:sldMk cId="139733151" sldId="420"/>
            <ac:picMk id="9" creationId="{52347F28-4064-DFC5-173E-B69E6C178E00}"/>
          </ac:picMkLst>
        </pc:picChg>
        <pc:picChg chg="del">
          <ac:chgData name="Mike Bloys" userId="1248c4d8-7b2b-4b32-b8bd-163ae845f9bb" providerId="ADAL" clId="{6468F33A-7B6A-4639-8BC8-D5ECB1B69EC9}" dt="2026-06-29T14:40:51.320" v="469" actId="478"/>
          <ac:picMkLst>
            <pc:docMk/>
            <pc:sldMk cId="139733151" sldId="420"/>
            <ac:picMk id="48" creationId="{D83C6A38-360A-06B8-FDCD-335ECF2E550D}"/>
          </ac:picMkLst>
        </pc:picChg>
        <pc:picChg chg="del">
          <ac:chgData name="Mike Bloys" userId="1248c4d8-7b2b-4b32-b8bd-163ae845f9bb" providerId="ADAL" clId="{6468F33A-7B6A-4639-8BC8-D5ECB1B69EC9}" dt="2026-06-29T14:40:47.390" v="468" actId="478"/>
          <ac:picMkLst>
            <pc:docMk/>
            <pc:sldMk cId="139733151" sldId="420"/>
            <ac:picMk id="50" creationId="{19DCCD16-DCC2-7F4B-2333-D7B567999FDE}"/>
          </ac:picMkLst>
        </pc:picChg>
      </pc:sldChg>
      <pc:sldChg chg="delSp modSp">
        <pc:chgData name="Mike Bloys" userId="1248c4d8-7b2b-4b32-b8bd-163ae845f9bb" providerId="ADAL" clId="{6468F33A-7B6A-4639-8BC8-D5ECB1B69EC9}" dt="2026-06-29T15:09:48.927" v="502" actId="27803"/>
        <pc:sldMkLst>
          <pc:docMk/>
          <pc:sldMk cId="206175004" sldId="427"/>
        </pc:sldMkLst>
        <pc:spChg chg="mod">
          <ac:chgData name="Mike Bloys" userId="1248c4d8-7b2b-4b32-b8bd-163ae845f9bb" providerId="ADAL" clId="{6468F33A-7B6A-4639-8BC8-D5ECB1B69EC9}" dt="2026-06-29T15:09:48.927" v="502" actId="27803"/>
          <ac:spMkLst>
            <pc:docMk/>
            <pc:sldMk cId="206175004" sldId="427"/>
            <ac:spMk id="9" creationId="{4FA852B7-FCC5-AFD7-C6C7-D4400E09F344}"/>
          </ac:spMkLst>
        </pc:spChg>
        <pc:spChg chg="mod">
          <ac:chgData name="Mike Bloys" userId="1248c4d8-7b2b-4b32-b8bd-163ae845f9bb" providerId="ADAL" clId="{6468F33A-7B6A-4639-8BC8-D5ECB1B69EC9}" dt="2026-06-29T15:09:48.927" v="502" actId="27803"/>
          <ac:spMkLst>
            <pc:docMk/>
            <pc:sldMk cId="206175004" sldId="427"/>
            <ac:spMk id="10" creationId="{96C6F6B4-0DCA-E7B0-220E-77627F34E77C}"/>
          </ac:spMkLst>
        </pc:spChg>
        <pc:spChg chg="mod">
          <ac:chgData name="Mike Bloys" userId="1248c4d8-7b2b-4b32-b8bd-163ae845f9bb" providerId="ADAL" clId="{6468F33A-7B6A-4639-8BC8-D5ECB1B69EC9}" dt="2026-06-29T15:09:48.927" v="502" actId="27803"/>
          <ac:spMkLst>
            <pc:docMk/>
            <pc:sldMk cId="206175004" sldId="427"/>
            <ac:spMk id="11" creationId="{F3253AE6-68F3-24E2-D8A9-1979AB3ED184}"/>
          </ac:spMkLst>
        </pc:spChg>
        <pc:spChg chg="mod">
          <ac:chgData name="Mike Bloys" userId="1248c4d8-7b2b-4b32-b8bd-163ae845f9bb" providerId="ADAL" clId="{6468F33A-7B6A-4639-8BC8-D5ECB1B69EC9}" dt="2026-06-29T15:09:48.927" v="502" actId="27803"/>
          <ac:spMkLst>
            <pc:docMk/>
            <pc:sldMk cId="206175004" sldId="427"/>
            <ac:spMk id="12" creationId="{FF0038AB-0F26-7ECE-9660-C3E8CB24F25C}"/>
          </ac:spMkLst>
        </pc:spChg>
        <pc:spChg chg="mod">
          <ac:chgData name="Mike Bloys" userId="1248c4d8-7b2b-4b32-b8bd-163ae845f9bb" providerId="ADAL" clId="{6468F33A-7B6A-4639-8BC8-D5ECB1B69EC9}" dt="2026-06-29T15:09:48.927" v="502" actId="27803"/>
          <ac:spMkLst>
            <pc:docMk/>
            <pc:sldMk cId="206175004" sldId="427"/>
            <ac:spMk id="15" creationId="{980659AE-B975-60FF-04F7-C7BA0AB674CF}"/>
          </ac:spMkLst>
        </pc:spChg>
        <pc:spChg chg="mod">
          <ac:chgData name="Mike Bloys" userId="1248c4d8-7b2b-4b32-b8bd-163ae845f9bb" providerId="ADAL" clId="{6468F33A-7B6A-4639-8BC8-D5ECB1B69EC9}" dt="2026-06-29T15:09:48.927" v="502" actId="27803"/>
          <ac:spMkLst>
            <pc:docMk/>
            <pc:sldMk cId="206175004" sldId="427"/>
            <ac:spMk id="16" creationId="{D56B5E98-6E37-983A-8D22-7072CDD4392A}"/>
          </ac:spMkLst>
        </pc:spChg>
        <pc:spChg chg="mod">
          <ac:chgData name="Mike Bloys" userId="1248c4d8-7b2b-4b32-b8bd-163ae845f9bb" providerId="ADAL" clId="{6468F33A-7B6A-4639-8BC8-D5ECB1B69EC9}" dt="2026-06-29T15:09:48.927" v="502" actId="27803"/>
          <ac:spMkLst>
            <pc:docMk/>
            <pc:sldMk cId="206175004" sldId="427"/>
            <ac:spMk id="17" creationId="{C235B614-601C-D90B-376C-326184261318}"/>
          </ac:spMkLst>
        </pc:spChg>
        <pc:spChg chg="mod">
          <ac:chgData name="Mike Bloys" userId="1248c4d8-7b2b-4b32-b8bd-163ae845f9bb" providerId="ADAL" clId="{6468F33A-7B6A-4639-8BC8-D5ECB1B69EC9}" dt="2026-06-29T15:09:48.927" v="502" actId="27803"/>
          <ac:spMkLst>
            <pc:docMk/>
            <pc:sldMk cId="206175004" sldId="427"/>
            <ac:spMk id="18" creationId="{D7B9AF26-D4BA-A90C-A85C-3E1F7505ED24}"/>
          </ac:spMkLst>
        </pc:spChg>
        <pc:spChg chg="mod">
          <ac:chgData name="Mike Bloys" userId="1248c4d8-7b2b-4b32-b8bd-163ae845f9bb" providerId="ADAL" clId="{6468F33A-7B6A-4639-8BC8-D5ECB1B69EC9}" dt="2026-06-29T15:09:48.927" v="502" actId="27803"/>
          <ac:spMkLst>
            <pc:docMk/>
            <pc:sldMk cId="206175004" sldId="427"/>
            <ac:spMk id="19" creationId="{A7937713-A071-B226-C7D1-6C0C10C4C1FC}"/>
          </ac:spMkLst>
        </pc:spChg>
        <pc:spChg chg="mod">
          <ac:chgData name="Mike Bloys" userId="1248c4d8-7b2b-4b32-b8bd-163ae845f9bb" providerId="ADAL" clId="{6468F33A-7B6A-4639-8BC8-D5ECB1B69EC9}" dt="2026-06-29T15:09:48.927" v="502" actId="27803"/>
          <ac:spMkLst>
            <pc:docMk/>
            <pc:sldMk cId="206175004" sldId="427"/>
            <ac:spMk id="20" creationId="{EBAC8BB3-B1CF-D5C3-DDBE-0393007EC52F}"/>
          </ac:spMkLst>
        </pc:spChg>
      </pc:sldChg>
      <pc:sldChg chg="delSp modSp">
        <pc:chgData name="Mike Bloys" userId="1248c4d8-7b2b-4b32-b8bd-163ae845f9bb" providerId="ADAL" clId="{6468F33A-7B6A-4639-8BC8-D5ECB1B69EC9}" dt="2026-06-29T15:08:47.932" v="499" actId="27803"/>
        <pc:sldMkLst>
          <pc:docMk/>
          <pc:sldMk cId="2138854967" sldId="429"/>
        </pc:sldMkLst>
        <pc:spChg chg="mod">
          <ac:chgData name="Mike Bloys" userId="1248c4d8-7b2b-4b32-b8bd-163ae845f9bb" providerId="ADAL" clId="{6468F33A-7B6A-4639-8BC8-D5ECB1B69EC9}" dt="2026-06-29T15:08:47.932" v="499" actId="27803"/>
          <ac:spMkLst>
            <pc:docMk/>
            <pc:sldMk cId="2138854967" sldId="429"/>
            <ac:spMk id="8" creationId="{3360D098-F76E-F24E-3250-979C6DB73B95}"/>
          </ac:spMkLst>
        </pc:spChg>
        <pc:spChg chg="mod">
          <ac:chgData name="Mike Bloys" userId="1248c4d8-7b2b-4b32-b8bd-163ae845f9bb" providerId="ADAL" clId="{6468F33A-7B6A-4639-8BC8-D5ECB1B69EC9}" dt="2026-06-29T15:08:47.932" v="499" actId="27803"/>
          <ac:spMkLst>
            <pc:docMk/>
            <pc:sldMk cId="2138854967" sldId="429"/>
            <ac:spMk id="9" creationId="{03C1AE52-B805-5AB9-1D9C-61377620F52F}"/>
          </ac:spMkLst>
        </pc:spChg>
        <pc:spChg chg="mod">
          <ac:chgData name="Mike Bloys" userId="1248c4d8-7b2b-4b32-b8bd-163ae845f9bb" providerId="ADAL" clId="{6468F33A-7B6A-4639-8BC8-D5ECB1B69EC9}" dt="2026-06-29T15:08:47.932" v="499" actId="27803"/>
          <ac:spMkLst>
            <pc:docMk/>
            <pc:sldMk cId="2138854967" sldId="429"/>
            <ac:spMk id="10" creationId="{2F3C6FF5-3BB6-4360-5FF1-3D10651D178D}"/>
          </ac:spMkLst>
        </pc:spChg>
        <pc:spChg chg="mod">
          <ac:chgData name="Mike Bloys" userId="1248c4d8-7b2b-4b32-b8bd-163ae845f9bb" providerId="ADAL" clId="{6468F33A-7B6A-4639-8BC8-D5ECB1B69EC9}" dt="2026-06-29T15:08:47.932" v="499" actId="27803"/>
          <ac:spMkLst>
            <pc:docMk/>
            <pc:sldMk cId="2138854967" sldId="429"/>
            <ac:spMk id="11" creationId="{286ED817-1A76-6015-2799-1A059EC1AE4C}"/>
          </ac:spMkLst>
        </pc:spChg>
        <pc:spChg chg="mod">
          <ac:chgData name="Mike Bloys" userId="1248c4d8-7b2b-4b32-b8bd-163ae845f9bb" providerId="ADAL" clId="{6468F33A-7B6A-4639-8BC8-D5ECB1B69EC9}" dt="2026-06-29T15:08:47.932" v="499" actId="27803"/>
          <ac:spMkLst>
            <pc:docMk/>
            <pc:sldMk cId="2138854967" sldId="429"/>
            <ac:spMk id="13" creationId="{871AF791-13F7-845E-8B2D-5871121AB430}"/>
          </ac:spMkLst>
        </pc:spChg>
        <pc:spChg chg="mod">
          <ac:chgData name="Mike Bloys" userId="1248c4d8-7b2b-4b32-b8bd-163ae845f9bb" providerId="ADAL" clId="{6468F33A-7B6A-4639-8BC8-D5ECB1B69EC9}" dt="2026-06-29T15:08:47.932" v="499" actId="27803"/>
          <ac:spMkLst>
            <pc:docMk/>
            <pc:sldMk cId="2138854967" sldId="429"/>
            <ac:spMk id="14" creationId="{450085D3-AA1A-BFF6-9716-DB699EDFAC1D}"/>
          </ac:spMkLst>
        </pc:spChg>
        <pc:spChg chg="mod">
          <ac:chgData name="Mike Bloys" userId="1248c4d8-7b2b-4b32-b8bd-163ae845f9bb" providerId="ADAL" clId="{6468F33A-7B6A-4639-8BC8-D5ECB1B69EC9}" dt="2026-06-29T15:08:47.932" v="499" actId="27803"/>
          <ac:spMkLst>
            <pc:docMk/>
            <pc:sldMk cId="2138854967" sldId="429"/>
            <ac:spMk id="15" creationId="{5B6EA865-DB72-D166-8910-B68931B0BA2A}"/>
          </ac:spMkLst>
        </pc:spChg>
        <pc:spChg chg="mod">
          <ac:chgData name="Mike Bloys" userId="1248c4d8-7b2b-4b32-b8bd-163ae845f9bb" providerId="ADAL" clId="{6468F33A-7B6A-4639-8BC8-D5ECB1B69EC9}" dt="2026-06-29T15:08:47.932" v="499" actId="27803"/>
          <ac:spMkLst>
            <pc:docMk/>
            <pc:sldMk cId="2138854967" sldId="429"/>
            <ac:spMk id="16" creationId="{4BD0C546-1537-6FC6-B71B-4D620969CCA1}"/>
          </ac:spMkLst>
        </pc:spChg>
        <pc:spChg chg="mod">
          <ac:chgData name="Mike Bloys" userId="1248c4d8-7b2b-4b32-b8bd-163ae845f9bb" providerId="ADAL" clId="{6468F33A-7B6A-4639-8BC8-D5ECB1B69EC9}" dt="2026-06-29T15:08:47.932" v="499" actId="27803"/>
          <ac:spMkLst>
            <pc:docMk/>
            <pc:sldMk cId="2138854967" sldId="429"/>
            <ac:spMk id="17" creationId="{7FE675A2-637F-6D14-AA9D-D507E0525A00}"/>
          </ac:spMkLst>
        </pc:spChg>
        <pc:spChg chg="mod">
          <ac:chgData name="Mike Bloys" userId="1248c4d8-7b2b-4b32-b8bd-163ae845f9bb" providerId="ADAL" clId="{6468F33A-7B6A-4639-8BC8-D5ECB1B69EC9}" dt="2026-06-29T15:08:47.932" v="499" actId="27803"/>
          <ac:spMkLst>
            <pc:docMk/>
            <pc:sldMk cId="2138854967" sldId="429"/>
            <ac:spMk id="18" creationId="{665B9A6D-5D88-6B85-AC40-CE3FD04BFC6A}"/>
          </ac:spMkLst>
        </pc:spChg>
      </pc:sldChg>
      <pc:sldChg chg="delSp modSp">
        <pc:chgData name="Mike Bloys" userId="1248c4d8-7b2b-4b32-b8bd-163ae845f9bb" providerId="ADAL" clId="{6468F33A-7B6A-4639-8BC8-D5ECB1B69EC9}" dt="2026-06-29T15:09:40.628" v="501" actId="27803"/>
        <pc:sldMkLst>
          <pc:docMk/>
          <pc:sldMk cId="1530922310" sldId="433"/>
        </pc:sldMkLst>
        <pc:spChg chg="mod">
          <ac:chgData name="Mike Bloys" userId="1248c4d8-7b2b-4b32-b8bd-163ae845f9bb" providerId="ADAL" clId="{6468F33A-7B6A-4639-8BC8-D5ECB1B69EC9}" dt="2026-06-29T15:09:40.628" v="501" actId="27803"/>
          <ac:spMkLst>
            <pc:docMk/>
            <pc:sldMk cId="1530922310" sldId="433"/>
            <ac:spMk id="4" creationId="{FEA10888-34A5-3EF3-6C0A-58505F86D030}"/>
          </ac:spMkLst>
        </pc:spChg>
        <pc:spChg chg="mod">
          <ac:chgData name="Mike Bloys" userId="1248c4d8-7b2b-4b32-b8bd-163ae845f9bb" providerId="ADAL" clId="{6468F33A-7B6A-4639-8BC8-D5ECB1B69EC9}" dt="2026-06-29T15:09:40.628" v="501" actId="27803"/>
          <ac:spMkLst>
            <pc:docMk/>
            <pc:sldMk cId="1530922310" sldId="433"/>
            <ac:spMk id="5" creationId="{B517830D-6C29-C170-925E-2AFD0788E9F2}"/>
          </ac:spMkLst>
        </pc:spChg>
        <pc:spChg chg="mod">
          <ac:chgData name="Mike Bloys" userId="1248c4d8-7b2b-4b32-b8bd-163ae845f9bb" providerId="ADAL" clId="{6468F33A-7B6A-4639-8BC8-D5ECB1B69EC9}" dt="2026-06-29T15:09:40.628" v="501" actId="27803"/>
          <ac:spMkLst>
            <pc:docMk/>
            <pc:sldMk cId="1530922310" sldId="433"/>
            <ac:spMk id="7" creationId="{C5CDA436-D78B-11F7-7714-F28FDA6C3A7C}"/>
          </ac:spMkLst>
        </pc:spChg>
        <pc:spChg chg="mod">
          <ac:chgData name="Mike Bloys" userId="1248c4d8-7b2b-4b32-b8bd-163ae845f9bb" providerId="ADAL" clId="{6468F33A-7B6A-4639-8BC8-D5ECB1B69EC9}" dt="2026-06-29T15:09:40.628" v="501" actId="27803"/>
          <ac:spMkLst>
            <pc:docMk/>
            <pc:sldMk cId="1530922310" sldId="433"/>
            <ac:spMk id="8" creationId="{8942C6D5-DAC5-2220-DBE2-1655702FD6F1}"/>
          </ac:spMkLst>
        </pc:spChg>
        <pc:spChg chg="mod">
          <ac:chgData name="Mike Bloys" userId="1248c4d8-7b2b-4b32-b8bd-163ae845f9bb" providerId="ADAL" clId="{6468F33A-7B6A-4639-8BC8-D5ECB1B69EC9}" dt="2026-06-29T15:09:40.628" v="501" actId="27803"/>
          <ac:spMkLst>
            <pc:docMk/>
            <pc:sldMk cId="1530922310" sldId="433"/>
            <ac:spMk id="10" creationId="{4B730755-D15D-F4C1-BA08-299FD023C53F}"/>
          </ac:spMkLst>
        </pc:spChg>
        <pc:spChg chg="mod">
          <ac:chgData name="Mike Bloys" userId="1248c4d8-7b2b-4b32-b8bd-163ae845f9bb" providerId="ADAL" clId="{6468F33A-7B6A-4639-8BC8-D5ECB1B69EC9}" dt="2026-06-29T15:09:40.628" v="501" actId="27803"/>
          <ac:spMkLst>
            <pc:docMk/>
            <pc:sldMk cId="1530922310" sldId="433"/>
            <ac:spMk id="11" creationId="{23A4F834-8DF5-31BC-10D6-428086BF8105}"/>
          </ac:spMkLst>
        </pc:spChg>
        <pc:spChg chg="mod">
          <ac:chgData name="Mike Bloys" userId="1248c4d8-7b2b-4b32-b8bd-163ae845f9bb" providerId="ADAL" clId="{6468F33A-7B6A-4639-8BC8-D5ECB1B69EC9}" dt="2026-06-29T15:09:40.628" v="501" actId="27803"/>
          <ac:spMkLst>
            <pc:docMk/>
            <pc:sldMk cId="1530922310" sldId="433"/>
            <ac:spMk id="15" creationId="{6C36D941-D47C-47E7-F9B6-EF0AD755C975}"/>
          </ac:spMkLst>
        </pc:spChg>
        <pc:spChg chg="mod">
          <ac:chgData name="Mike Bloys" userId="1248c4d8-7b2b-4b32-b8bd-163ae845f9bb" providerId="ADAL" clId="{6468F33A-7B6A-4639-8BC8-D5ECB1B69EC9}" dt="2026-06-29T15:09:40.628" v="501" actId="27803"/>
          <ac:spMkLst>
            <pc:docMk/>
            <pc:sldMk cId="1530922310" sldId="433"/>
            <ac:spMk id="17" creationId="{1D00E50F-29BA-B529-086E-6DFBE30C4BD5}"/>
          </ac:spMkLst>
        </pc:spChg>
        <pc:spChg chg="mod">
          <ac:chgData name="Mike Bloys" userId="1248c4d8-7b2b-4b32-b8bd-163ae845f9bb" providerId="ADAL" clId="{6468F33A-7B6A-4639-8BC8-D5ECB1B69EC9}" dt="2026-06-29T15:09:40.628" v="501" actId="27803"/>
          <ac:spMkLst>
            <pc:docMk/>
            <pc:sldMk cId="1530922310" sldId="433"/>
            <ac:spMk id="18" creationId="{F71412BC-76F4-8B66-F5D5-2E446576E324}"/>
          </ac:spMkLst>
        </pc:spChg>
        <pc:spChg chg="mod">
          <ac:chgData name="Mike Bloys" userId="1248c4d8-7b2b-4b32-b8bd-163ae845f9bb" providerId="ADAL" clId="{6468F33A-7B6A-4639-8BC8-D5ECB1B69EC9}" dt="2026-06-29T15:09:40.628" v="501" actId="27803"/>
          <ac:spMkLst>
            <pc:docMk/>
            <pc:sldMk cId="1530922310" sldId="433"/>
            <ac:spMk id="19" creationId="{EC6DF2B0-8236-5233-26CB-D8FF5777DD2D}"/>
          </ac:spMkLst>
        </pc:spChg>
      </pc:sldChg>
      <pc:sldChg chg="addSp delSp modSp mod chgLayout">
        <pc:chgData name="Mike Bloys" userId="1248c4d8-7b2b-4b32-b8bd-163ae845f9bb" providerId="ADAL" clId="{6468F33A-7B6A-4639-8BC8-D5ECB1B69EC9}" dt="2026-06-23T08:35:33.774" v="452" actId="22"/>
        <pc:sldMkLst>
          <pc:docMk/>
          <pc:sldMk cId="2638733091" sldId="446"/>
        </pc:sldMkLst>
        <pc:spChg chg="add">
          <ac:chgData name="Mike Bloys" userId="1248c4d8-7b2b-4b32-b8bd-163ae845f9bb" providerId="ADAL" clId="{6468F33A-7B6A-4639-8BC8-D5ECB1B69EC9}" dt="2026-06-23T08:35:33.774" v="452" actId="22"/>
          <ac:spMkLst>
            <pc:docMk/>
            <pc:sldMk cId="2638733091" sldId="446"/>
            <ac:spMk id="11" creationId="{8AF2D942-D448-989A-D10F-0FAA591C597D}"/>
          </ac:spMkLst>
        </pc:spChg>
      </pc:sldChg>
      <pc:sldChg chg="delSp modSp mod">
        <pc:chgData name="Mike Bloys" userId="1248c4d8-7b2b-4b32-b8bd-163ae845f9bb" providerId="ADAL" clId="{6468F33A-7B6A-4639-8BC8-D5ECB1B69EC9}" dt="2026-06-29T15:09:25.340" v="500" actId="27803"/>
        <pc:sldMkLst>
          <pc:docMk/>
          <pc:sldMk cId="3618675004" sldId="447"/>
        </pc:sldMkLst>
        <pc:spChg chg="mod">
          <ac:chgData name="Mike Bloys" userId="1248c4d8-7b2b-4b32-b8bd-163ae845f9bb" providerId="ADAL" clId="{6468F33A-7B6A-4639-8BC8-D5ECB1B69EC9}" dt="2026-06-29T15:09:25.340" v="500" actId="27803"/>
          <ac:spMkLst>
            <pc:docMk/>
            <pc:sldMk cId="3618675004" sldId="447"/>
            <ac:spMk id="8" creationId="{71376F8C-143D-C8E5-44ED-B00A6E674C10}"/>
          </ac:spMkLst>
        </pc:spChg>
        <pc:spChg chg="mod">
          <ac:chgData name="Mike Bloys" userId="1248c4d8-7b2b-4b32-b8bd-163ae845f9bb" providerId="ADAL" clId="{6468F33A-7B6A-4639-8BC8-D5ECB1B69EC9}" dt="2026-06-29T15:09:25.340" v="500" actId="27803"/>
          <ac:spMkLst>
            <pc:docMk/>
            <pc:sldMk cId="3618675004" sldId="447"/>
            <ac:spMk id="9" creationId="{B4765D1A-54A2-21FD-32AC-B796837D8950}"/>
          </ac:spMkLst>
        </pc:spChg>
        <pc:spChg chg="mod">
          <ac:chgData name="Mike Bloys" userId="1248c4d8-7b2b-4b32-b8bd-163ae845f9bb" providerId="ADAL" clId="{6468F33A-7B6A-4639-8BC8-D5ECB1B69EC9}" dt="2026-06-29T15:09:25.340" v="500" actId="27803"/>
          <ac:spMkLst>
            <pc:docMk/>
            <pc:sldMk cId="3618675004" sldId="447"/>
            <ac:spMk id="11" creationId="{511F1333-90BA-4300-A44E-81EC980DB88E}"/>
          </ac:spMkLst>
        </pc:spChg>
        <pc:spChg chg="mod">
          <ac:chgData name="Mike Bloys" userId="1248c4d8-7b2b-4b32-b8bd-163ae845f9bb" providerId="ADAL" clId="{6468F33A-7B6A-4639-8BC8-D5ECB1B69EC9}" dt="2026-06-29T15:09:25.340" v="500" actId="27803"/>
          <ac:spMkLst>
            <pc:docMk/>
            <pc:sldMk cId="3618675004" sldId="447"/>
            <ac:spMk id="13" creationId="{72DEE554-6E77-31A5-AB49-E026340D142C}"/>
          </ac:spMkLst>
        </pc:spChg>
        <pc:spChg chg="mod">
          <ac:chgData name="Mike Bloys" userId="1248c4d8-7b2b-4b32-b8bd-163ae845f9bb" providerId="ADAL" clId="{6468F33A-7B6A-4639-8BC8-D5ECB1B69EC9}" dt="2026-06-29T15:09:25.340" v="500" actId="27803"/>
          <ac:spMkLst>
            <pc:docMk/>
            <pc:sldMk cId="3618675004" sldId="447"/>
            <ac:spMk id="15" creationId="{AC5D532D-0D8D-0131-DEA8-15080AAD1D87}"/>
          </ac:spMkLst>
        </pc:spChg>
        <pc:spChg chg="mod">
          <ac:chgData name="Mike Bloys" userId="1248c4d8-7b2b-4b32-b8bd-163ae845f9bb" providerId="ADAL" clId="{6468F33A-7B6A-4639-8BC8-D5ECB1B69EC9}" dt="2026-06-29T15:09:25.340" v="500" actId="27803"/>
          <ac:spMkLst>
            <pc:docMk/>
            <pc:sldMk cId="3618675004" sldId="447"/>
            <ac:spMk id="16" creationId="{F8FEBBFB-39CE-EC0E-EEE4-CCDAE5C882B2}"/>
          </ac:spMkLst>
        </pc:spChg>
        <pc:spChg chg="mod">
          <ac:chgData name="Mike Bloys" userId="1248c4d8-7b2b-4b32-b8bd-163ae845f9bb" providerId="ADAL" clId="{6468F33A-7B6A-4639-8BC8-D5ECB1B69EC9}" dt="2026-06-29T15:09:25.340" v="500" actId="27803"/>
          <ac:spMkLst>
            <pc:docMk/>
            <pc:sldMk cId="3618675004" sldId="447"/>
            <ac:spMk id="17" creationId="{BD99B513-3FD7-6B57-1B38-32D5CB959B55}"/>
          </ac:spMkLst>
        </pc:spChg>
        <pc:spChg chg="mod">
          <ac:chgData name="Mike Bloys" userId="1248c4d8-7b2b-4b32-b8bd-163ae845f9bb" providerId="ADAL" clId="{6468F33A-7B6A-4639-8BC8-D5ECB1B69EC9}" dt="2026-06-29T15:09:25.340" v="500" actId="27803"/>
          <ac:spMkLst>
            <pc:docMk/>
            <pc:sldMk cId="3618675004" sldId="447"/>
            <ac:spMk id="18" creationId="{26AB68D5-D91E-7081-C533-AE219BBDB7C5}"/>
          </ac:spMkLst>
        </pc:spChg>
        <pc:spChg chg="mod">
          <ac:chgData name="Mike Bloys" userId="1248c4d8-7b2b-4b32-b8bd-163ae845f9bb" providerId="ADAL" clId="{6468F33A-7B6A-4639-8BC8-D5ECB1B69EC9}" dt="2026-06-29T15:09:25.340" v="500" actId="27803"/>
          <ac:spMkLst>
            <pc:docMk/>
            <pc:sldMk cId="3618675004" sldId="447"/>
            <ac:spMk id="19" creationId="{08BA3702-085A-FD30-78C5-AD2EA6449F44}"/>
          </ac:spMkLst>
        </pc:spChg>
        <pc:spChg chg="mod">
          <ac:chgData name="Mike Bloys" userId="1248c4d8-7b2b-4b32-b8bd-163ae845f9bb" providerId="ADAL" clId="{6468F33A-7B6A-4639-8BC8-D5ECB1B69EC9}" dt="2026-06-29T15:09:25.340" v="500" actId="27803"/>
          <ac:spMkLst>
            <pc:docMk/>
            <pc:sldMk cId="3618675004" sldId="447"/>
            <ac:spMk id="20" creationId="{E3AA949F-C198-1C97-FA89-54926FE1956E}"/>
          </ac:spMkLst>
        </pc:spChg>
      </pc:sldChg>
      <pc:sldChg chg="addSp delSp modSp mod">
        <pc:chgData name="Mike Bloys" userId="1248c4d8-7b2b-4b32-b8bd-163ae845f9bb" providerId="ADAL" clId="{6468F33A-7B6A-4639-8BC8-D5ECB1B69EC9}" dt="2026-06-29T14:50:11.786" v="476" actId="478"/>
        <pc:sldMkLst>
          <pc:docMk/>
          <pc:sldMk cId="3954604383" sldId="448"/>
        </pc:sldMkLst>
        <pc:picChg chg="del">
          <ac:chgData name="Mike Bloys" userId="1248c4d8-7b2b-4b32-b8bd-163ae845f9bb" providerId="ADAL" clId="{6468F33A-7B6A-4639-8BC8-D5ECB1B69EC9}" dt="2026-06-29T14:50:11.786" v="476" actId="478"/>
          <ac:picMkLst>
            <pc:docMk/>
            <pc:sldMk cId="3954604383" sldId="448"/>
            <ac:picMk id="2" creationId="{5244F7A7-13A1-F110-4562-AA8BDA0A6E15}"/>
          </ac:picMkLst>
        </pc:picChg>
        <pc:picChg chg="del">
          <ac:chgData name="Mike Bloys" userId="1248c4d8-7b2b-4b32-b8bd-163ae845f9bb" providerId="ADAL" clId="{6468F33A-7B6A-4639-8BC8-D5ECB1B69EC9}" dt="2026-06-29T14:50:11.786" v="476" actId="478"/>
          <ac:picMkLst>
            <pc:docMk/>
            <pc:sldMk cId="3954604383" sldId="448"/>
            <ac:picMk id="7" creationId="{FDA82AE5-8690-D9EC-9F38-6894A1D2A44D}"/>
          </ac:picMkLst>
        </pc:picChg>
        <pc:picChg chg="add ord">
          <ac:chgData name="Mike Bloys" userId="1248c4d8-7b2b-4b32-b8bd-163ae845f9bb" providerId="ADAL" clId="{6468F33A-7B6A-4639-8BC8-D5ECB1B69EC9}" dt="2026-06-29T14:50:07.257" v="475" actId="167"/>
          <ac:picMkLst>
            <pc:docMk/>
            <pc:sldMk cId="3954604383" sldId="448"/>
            <ac:picMk id="8" creationId="{2CB9C89F-1372-0DC4-60C8-B047AE838C6E}"/>
          </ac:picMkLst>
        </pc:picChg>
        <pc:picChg chg="del">
          <ac:chgData name="Mike Bloys" userId="1248c4d8-7b2b-4b32-b8bd-163ae845f9bb" providerId="ADAL" clId="{6468F33A-7B6A-4639-8BC8-D5ECB1B69EC9}" dt="2026-06-29T14:50:11.786" v="476" actId="478"/>
          <ac:picMkLst>
            <pc:docMk/>
            <pc:sldMk cId="3954604383" sldId="448"/>
            <ac:picMk id="52" creationId="{46BFDC36-291E-3FFE-0F8C-1B678250A3CE}"/>
          </ac:picMkLst>
        </pc:picChg>
      </pc:sldChg>
      <pc:sldMasterChg chg="modSldLayout">
        <pc:chgData name="Mike Bloys" userId="1248c4d8-7b2b-4b32-b8bd-163ae845f9bb" providerId="ADAL" clId="{6468F33A-7B6A-4639-8BC8-D5ECB1B69EC9}" dt="2026-06-29T15:08:24.746" v="497" actId="27803"/>
        <pc:sldMasterMkLst>
          <pc:docMk/>
          <pc:sldMasterMk cId="2369807912" sldId="2147483660"/>
        </pc:sldMasterMkLst>
        <pc:sldLayoutChg chg="delSp modSp">
          <pc:chgData name="Mike Bloys" userId="1248c4d8-7b2b-4b32-b8bd-163ae845f9bb" providerId="ADAL" clId="{6468F33A-7B6A-4639-8BC8-D5ECB1B69EC9}" dt="2026-06-29T15:08:24.746" v="497" actId="27803"/>
          <pc:sldLayoutMkLst>
            <pc:docMk/>
            <pc:sldMasterMk cId="2369807912" sldId="2147483660"/>
            <pc:sldLayoutMk cId="3864385121" sldId="2147483664"/>
          </pc:sldLayoutMkLst>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5" creationId="{28C8380D-06B3-4DAE-25E1-2C9ED74BD0D2}"/>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6" creationId="{C35A75EC-4081-355D-7528-4D175A3DDF7F}"/>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0" creationId="{F74A285F-F3A1-2BFB-8E7E-AC4804CF88AE}"/>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1" creationId="{2C614FD0-3E64-DA7B-956F-7D090F0FC754}"/>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4" creationId="{B948FBCA-90AE-5E5C-AE8F-BF4B949C3D95}"/>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5" creationId="{987B6767-0A4E-80DD-D263-D87242D4E4FB}"/>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6" creationId="{5D13B1D7-DE81-9F88-F928-D0C7164A7AD8}"/>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7" creationId="{43DE866B-5134-05DE-CC6C-535D413AA752}"/>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19" creationId="{EE671889-0FAF-CC6A-049E-433F0E65B7BA}"/>
            </ac:spMkLst>
          </pc:spChg>
          <pc:spChg chg="mod">
            <ac:chgData name="Mike Bloys" userId="1248c4d8-7b2b-4b32-b8bd-163ae845f9bb" providerId="ADAL" clId="{6468F33A-7B6A-4639-8BC8-D5ECB1B69EC9}" dt="2026-06-29T15:08:24.746" v="497" actId="27803"/>
            <ac:spMkLst>
              <pc:docMk/>
              <pc:sldMasterMk cId="2369807912" sldId="2147483660"/>
              <pc:sldLayoutMk cId="3864385121" sldId="2147483664"/>
              <ac:spMk id="20" creationId="{743B8CC2-CD97-2EF1-1C63-19F53E084738}"/>
            </ac:spMkLst>
          </pc:spChg>
        </pc:sldLayoutChg>
        <pc:sldLayoutChg chg="delSp modSp mod">
          <pc:chgData name="Mike Bloys" userId="1248c4d8-7b2b-4b32-b8bd-163ae845f9bb" providerId="ADAL" clId="{6468F33A-7B6A-4639-8BC8-D5ECB1B69EC9}" dt="2026-06-29T15:07:48.837" v="493" actId="207"/>
          <pc:sldLayoutMkLst>
            <pc:docMk/>
            <pc:sldMasterMk cId="2369807912" sldId="2147483660"/>
            <pc:sldLayoutMk cId="1482273398" sldId="2147483665"/>
          </pc:sldLayoutMkLst>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8" creationId="{796B1013-62ED-1259-DC88-7A31B0826404}"/>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9" creationId="{B3601FD6-0764-AB72-87D6-D263037C3BDA}"/>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10" creationId="{63EA925E-382E-4E4A-98F9-D11FEA36D0CA}"/>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11" creationId="{9AB42892-2FCD-A131-0A8D-999292BFB430}"/>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14" creationId="{25D57BBA-B4F6-242B-957F-8887D1BB9F6F}"/>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16" creationId="{66A3492C-E813-270D-D84A-DF30C7A14F4A}"/>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17" creationId="{AD485836-EA5F-EFB5-6AE5-1692DC9768F2}"/>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18" creationId="{A59BBE78-BD20-78E8-F985-21DAE1573DC1}"/>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20" creationId="{68366108-56AD-4F08-781C-7631DA3FEBFE}"/>
            </ac:spMkLst>
          </pc:spChg>
          <pc:spChg chg="mod">
            <ac:chgData name="Mike Bloys" userId="1248c4d8-7b2b-4b32-b8bd-163ae845f9bb" providerId="ADAL" clId="{6468F33A-7B6A-4639-8BC8-D5ECB1B69EC9}" dt="2026-06-29T15:07:48.837" v="493" actId="207"/>
            <ac:spMkLst>
              <pc:docMk/>
              <pc:sldMasterMk cId="2369807912" sldId="2147483660"/>
              <pc:sldLayoutMk cId="1482273398" sldId="2147483665"/>
              <ac:spMk id="21" creationId="{D08EA4AD-6C53-0934-5E82-DEE6B24DA607}"/>
            </ac:spMkLst>
          </pc:spChg>
        </pc:sldLayoutChg>
        <pc:sldLayoutChg chg="addSp delSp modSp">
          <pc:chgData name="Mike Bloys" userId="1248c4d8-7b2b-4b32-b8bd-163ae845f9bb" providerId="ADAL" clId="{6468F33A-7B6A-4639-8BC8-D5ECB1B69EC9}" dt="2026-06-29T15:07:26.676" v="490" actId="27803"/>
          <pc:sldLayoutMkLst>
            <pc:docMk/>
            <pc:sldMasterMk cId="2369807912" sldId="2147483660"/>
            <pc:sldLayoutMk cId="3920882233" sldId="2147483668"/>
          </pc:sldLayoutMkLst>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7" creationId="{8131B1A2-ABB6-1B2F-306E-DBBE3F454AC8}"/>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0" creationId="{C11E052D-F2A4-7CA5-2E2F-E282927E48B5}"/>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1" creationId="{AEABE79F-E4AA-7A0B-EEA5-9EA2BCFE77CD}"/>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3" creationId="{DA881398-AE5D-60E1-DC8B-ABCA7F9963CB}"/>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4" creationId="{FE2410E3-D735-85E7-DC05-EA3F10308B99}"/>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5" creationId="{7A60F020-2F49-9D55-E182-6344F0C55867}"/>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6" creationId="{C7F75FB5-0D6C-76CC-7104-184064E0AA1D}"/>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7" creationId="{E3B114D6-0684-FE45-9852-7FD191430A7E}"/>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18" creationId="{60077851-1B94-4C87-AE22-AAF3BE7F4A4A}"/>
            </ac:spMkLst>
          </pc:spChg>
          <pc:spChg chg="mod">
            <ac:chgData name="Mike Bloys" userId="1248c4d8-7b2b-4b32-b8bd-163ae845f9bb" providerId="ADAL" clId="{6468F33A-7B6A-4639-8BC8-D5ECB1B69EC9}" dt="2026-06-29T14:59:59.740" v="486" actId="27803"/>
            <ac:spMkLst>
              <pc:docMk/>
              <pc:sldMasterMk cId="2369807912" sldId="2147483660"/>
              <pc:sldLayoutMk cId="3920882233" sldId="2147483668"/>
              <ac:spMk id="20" creationId="{9CF4D826-7278-2C8D-93E4-EC6EC14F8332}"/>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23" creationId="{0954DB1D-C24F-6D11-96D6-9FA43A167076}"/>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25" creationId="{3D30DD76-EBF6-FD82-1001-45AB1BCA3176}"/>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26" creationId="{BB5028DD-37B0-DF59-1477-F65B9BFE027A}"/>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28" creationId="{EFDDA63F-541B-4ECC-6B82-D5610E6AAC70}"/>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29" creationId="{A1EF30FB-65FE-0A05-A8B4-87D7FD1439B2}"/>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30" creationId="{01C9927F-398C-25E5-875A-69198952D617}"/>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31" creationId="{64D884CD-BD94-7465-2979-C57E90EFD5CE}"/>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33" creationId="{286FCCD8-5F26-59F0-E0C5-10D6EE45B181}"/>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34" creationId="{05B31B13-D00F-EE8C-A3FA-D2B3DF7B3907}"/>
            </ac:spMkLst>
          </pc:spChg>
          <pc:spChg chg="mod">
            <ac:chgData name="Mike Bloys" userId="1248c4d8-7b2b-4b32-b8bd-163ae845f9bb" providerId="ADAL" clId="{6468F33A-7B6A-4639-8BC8-D5ECB1B69EC9}" dt="2026-06-29T15:07:26.676" v="490" actId="27803"/>
            <ac:spMkLst>
              <pc:docMk/>
              <pc:sldMasterMk cId="2369807912" sldId="2147483660"/>
              <pc:sldLayoutMk cId="3920882233" sldId="2147483668"/>
              <ac:spMk id="35" creationId="{E95E931F-EDA7-34D9-6413-BF1E35028CC2}"/>
            </ac:spMkLst>
          </pc:spChg>
          <pc:picChg chg="add mod">
            <ac:chgData name="Mike Bloys" userId="1248c4d8-7b2b-4b32-b8bd-163ae845f9bb" providerId="ADAL" clId="{6468F33A-7B6A-4639-8BC8-D5ECB1B69EC9}" dt="2026-06-29T15:07:10.681" v="489" actId="14826"/>
            <ac:picMkLst>
              <pc:docMk/>
              <pc:sldMasterMk cId="2369807912" sldId="2147483660"/>
              <pc:sldLayoutMk cId="3920882233" sldId="2147483668"/>
              <ac:picMk id="5" creationId="{0294E38C-C90F-644C-09D2-440C880BA8C0}"/>
            </ac:picMkLst>
          </pc:picChg>
        </pc:sldLayoutChg>
        <pc:sldLayoutChg chg="delSp modSp">
          <pc:chgData name="Mike Bloys" userId="1248c4d8-7b2b-4b32-b8bd-163ae845f9bb" providerId="ADAL" clId="{6468F33A-7B6A-4639-8BC8-D5ECB1B69EC9}" dt="2026-06-29T15:08:01.336" v="495" actId="27803"/>
          <pc:sldLayoutMkLst>
            <pc:docMk/>
            <pc:sldMasterMk cId="2369807912" sldId="2147483660"/>
            <pc:sldLayoutMk cId="930331741" sldId="2147483669"/>
          </pc:sldLayoutMkLst>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8" creationId="{F6839479-CECF-3C7E-85B9-1F57EADB178C}"/>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9" creationId="{54EC44C1-B1B8-7FBB-4CE1-869DD0210717}"/>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10" creationId="{178CE3D2-76FE-284F-3EE2-C7D310514E9B}"/>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12" creationId="{EC96E625-FDBE-BDE0-68BB-1AA61C761ABE}"/>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15" creationId="{73411B78-4412-EDA6-8C26-B07E51AE9EA2}"/>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17" creationId="{16F96355-81A5-301C-A67F-D72CD9595837}"/>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18" creationId="{666FE5E5-59D0-F743-EEB5-A83283244312}"/>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19" creationId="{06D487EA-938B-B0F7-C0C2-32EA9ADBDB6E}"/>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20" creationId="{03D23A18-048A-AFBA-8067-531BAD18B199}"/>
            </ac:spMkLst>
          </pc:spChg>
          <pc:spChg chg="mod">
            <ac:chgData name="Mike Bloys" userId="1248c4d8-7b2b-4b32-b8bd-163ae845f9bb" providerId="ADAL" clId="{6468F33A-7B6A-4639-8BC8-D5ECB1B69EC9}" dt="2026-06-29T15:07:58.325" v="494" actId="27803"/>
            <ac:spMkLst>
              <pc:docMk/>
              <pc:sldMasterMk cId="2369807912" sldId="2147483660"/>
              <pc:sldLayoutMk cId="930331741" sldId="2147483669"/>
              <ac:spMk id="22" creationId="{E896121F-F72C-A847-01BE-19418F05C03C}"/>
            </ac:spMkLst>
          </pc:spChg>
          <pc:spChg chg="mod">
            <ac:chgData name="Mike Bloys" userId="1248c4d8-7b2b-4b32-b8bd-163ae845f9bb" providerId="ADAL" clId="{6468F33A-7B6A-4639-8BC8-D5ECB1B69EC9}" dt="2026-06-29T15:08:01.336" v="495" actId="27803"/>
            <ac:spMkLst>
              <pc:docMk/>
              <pc:sldMasterMk cId="2369807912" sldId="2147483660"/>
              <pc:sldLayoutMk cId="930331741" sldId="2147483669"/>
              <ac:spMk id="24" creationId="{E154D058-6A7A-F33E-1E71-86C5233A0184}"/>
            </ac:spMkLst>
          </pc:spChg>
          <pc:spChg chg="mod">
            <ac:chgData name="Mike Bloys" userId="1248c4d8-7b2b-4b32-b8bd-163ae845f9bb" providerId="ADAL" clId="{6468F33A-7B6A-4639-8BC8-D5ECB1B69EC9}" dt="2026-06-29T15:08:01.336" v="495" actId="27803"/>
            <ac:spMkLst>
              <pc:docMk/>
              <pc:sldMasterMk cId="2369807912" sldId="2147483660"/>
              <pc:sldLayoutMk cId="930331741" sldId="2147483669"/>
              <ac:spMk id="25" creationId="{7E8006F2-71AF-A52C-6C9F-582F0843C3EB}"/>
            </ac:spMkLst>
          </pc:spChg>
          <pc:grpChg chg="mod">
            <ac:chgData name="Mike Bloys" userId="1248c4d8-7b2b-4b32-b8bd-163ae845f9bb" providerId="ADAL" clId="{6468F33A-7B6A-4639-8BC8-D5ECB1B69EC9}" dt="2026-06-29T15:08:01.336" v="495" actId="27803"/>
            <ac:grpSpMkLst>
              <pc:docMk/>
              <pc:sldMasterMk cId="2369807912" sldId="2147483660"/>
              <pc:sldLayoutMk cId="930331741" sldId="2147483669"/>
              <ac:grpSpMk id="23" creationId="{063361F4-39C0-050D-3792-BD42B1C52C71}"/>
            </ac:grpSpMkLst>
          </pc:grpChg>
          <pc:picChg chg="del">
            <ac:chgData name="Mike Bloys" userId="1248c4d8-7b2b-4b32-b8bd-163ae845f9bb" providerId="ADAL" clId="{6468F33A-7B6A-4639-8BC8-D5ECB1B69EC9}" dt="2026-06-29T15:08:01.336" v="495" actId="27803"/>
            <ac:picMkLst>
              <pc:docMk/>
              <pc:sldMasterMk cId="2369807912" sldId="2147483660"/>
              <pc:sldLayoutMk cId="930331741" sldId="2147483669"/>
              <ac:picMk id="3" creationId="{0B2CEDC3-7958-1281-CE59-C40706AA7F42}"/>
            </ac:picMkLst>
          </pc:picChg>
        </pc:sldLayoutChg>
        <pc:sldLayoutChg chg="delSp modSp">
          <pc:chgData name="Mike Bloys" userId="1248c4d8-7b2b-4b32-b8bd-163ae845f9bb" providerId="ADAL" clId="{6468F33A-7B6A-4639-8BC8-D5ECB1B69EC9}" dt="2026-06-29T15:08:07.260" v="496" actId="27803"/>
          <pc:sldLayoutMkLst>
            <pc:docMk/>
            <pc:sldMasterMk cId="2369807912" sldId="2147483660"/>
            <pc:sldLayoutMk cId="1680822063" sldId="2147483671"/>
          </pc:sldLayoutMkLst>
          <pc:spChg chg="mod">
            <ac:chgData name="Mike Bloys" userId="1248c4d8-7b2b-4b32-b8bd-163ae845f9bb" providerId="ADAL" clId="{6468F33A-7B6A-4639-8BC8-D5ECB1B69EC9}" dt="2026-06-29T15:08:07.260" v="496" actId="27803"/>
            <ac:spMkLst>
              <pc:docMk/>
              <pc:sldMasterMk cId="2369807912" sldId="2147483660"/>
              <pc:sldLayoutMk cId="1680822063" sldId="2147483671"/>
              <ac:spMk id="3" creationId="{27D67BE9-FB35-F449-2953-4D31C8663EB2}"/>
            </ac:spMkLst>
          </pc:spChg>
          <pc:spChg chg="mod">
            <ac:chgData name="Mike Bloys" userId="1248c4d8-7b2b-4b32-b8bd-163ae845f9bb" providerId="ADAL" clId="{6468F33A-7B6A-4639-8BC8-D5ECB1B69EC9}" dt="2026-06-29T15:08:07.260" v="496" actId="27803"/>
            <ac:spMkLst>
              <pc:docMk/>
              <pc:sldMasterMk cId="2369807912" sldId="2147483660"/>
              <pc:sldLayoutMk cId="1680822063" sldId="2147483671"/>
              <ac:spMk id="7" creationId="{9FBCCA9F-13A5-577C-8550-368F53CCAFBC}"/>
            </ac:spMkLst>
          </pc:spChg>
          <pc:grpChg chg="mod">
            <ac:chgData name="Mike Bloys" userId="1248c4d8-7b2b-4b32-b8bd-163ae845f9bb" providerId="ADAL" clId="{6468F33A-7B6A-4639-8BC8-D5ECB1B69EC9}" dt="2026-06-29T15:08:07.260" v="496" actId="27803"/>
            <ac:grpSpMkLst>
              <pc:docMk/>
              <pc:sldMasterMk cId="2369807912" sldId="2147483660"/>
              <pc:sldLayoutMk cId="1680822063" sldId="2147483671"/>
              <ac:grpSpMk id="2" creationId="{7E7AB4B2-67FB-164D-E350-FAF7B6348966}"/>
            </ac:grpSpMkLst>
          </pc:grpChg>
          <pc:picChg chg="del">
            <ac:chgData name="Mike Bloys" userId="1248c4d8-7b2b-4b32-b8bd-163ae845f9bb" providerId="ADAL" clId="{6468F33A-7B6A-4639-8BC8-D5ECB1B69EC9}" dt="2026-06-29T15:08:07.260" v="496" actId="27803"/>
            <ac:picMkLst>
              <pc:docMk/>
              <pc:sldMasterMk cId="2369807912" sldId="2147483660"/>
              <pc:sldLayoutMk cId="1680822063" sldId="2147483671"/>
              <ac:picMk id="5" creationId="{5FF45D6F-C97A-1E6F-6619-282C302EE89D}"/>
            </ac:picMkLst>
          </pc:picChg>
        </pc:sldLayoutChg>
      </pc:sldMasterChg>
    </pc:docChg>
  </pc:docChgLst>
  <pc:docChgLst>
    <pc:chgData name="James Franklin" userId="cf915d05-507f-491f-b4a6-b2aa085ee4b1" providerId="ADAL" clId="{C6C94028-475F-4D4A-92C5-C1FCBEBCC7F4}"/>
    <pc:docChg chg="undo redo custSel addSld delSld modSld sldOrd">
      <pc:chgData name="James Franklin" userId="cf915d05-507f-491f-b4a6-b2aa085ee4b1" providerId="ADAL" clId="{C6C94028-475F-4D4A-92C5-C1FCBEBCC7F4}" dt="2026-06-09T14:17:02.134" v="23722" actId="478"/>
      <pc:docMkLst>
        <pc:docMk/>
      </pc:docMkLst>
      <pc:sldChg chg="addSp delSp modSp mod">
        <pc:chgData name="James Franklin" userId="cf915d05-507f-491f-b4a6-b2aa085ee4b1" providerId="ADAL" clId="{C6C94028-475F-4D4A-92C5-C1FCBEBCC7F4}" dt="2026-06-09T14:17:02.134" v="23722" actId="478"/>
        <pc:sldMkLst>
          <pc:docMk/>
          <pc:sldMk cId="4088036100" sldId="25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5" y="0"/>
            <a:ext cx="2945659" cy="498056"/>
          </a:xfrm>
          <a:prstGeom prst="rect">
            <a:avLst/>
          </a:prstGeom>
        </p:spPr>
        <p:txBody>
          <a:bodyPr vert="horz" lIns="91440" tIns="45720" rIns="91440" bIns="45720" rtlCol="0"/>
          <a:lstStyle>
            <a:lvl1pPr algn="r">
              <a:defRPr sz="1200"/>
            </a:lvl1pPr>
          </a:lstStyle>
          <a:p>
            <a:fld id="{75822B63-5DC0-4A4E-937D-5D77D1794C72}" type="datetimeFigureOut">
              <a:rPr lang="en-GB" smtClean="0"/>
              <a:t>29/06/2026</a:t>
            </a:fld>
            <a:endParaRPr lang="en-GB" dirty="0"/>
          </a:p>
        </p:txBody>
      </p:sp>
      <p:sp>
        <p:nvSpPr>
          <p:cNvPr id="4" name="Footer Placeholder 3"/>
          <p:cNvSpPr>
            <a:spLocks noGrp="1"/>
          </p:cNvSpPr>
          <p:nvPr>
            <p:ph type="ftr" sz="quarter" idx="2"/>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5" y="9428585"/>
            <a:ext cx="2945659" cy="498055"/>
          </a:xfrm>
          <a:prstGeom prst="rect">
            <a:avLst/>
          </a:prstGeom>
        </p:spPr>
        <p:txBody>
          <a:bodyPr vert="horz" lIns="91440" tIns="45720" rIns="91440" bIns="45720" rtlCol="0" anchor="b"/>
          <a:lstStyle>
            <a:lvl1pPr algn="r">
              <a:defRPr sz="1200"/>
            </a:lvl1pPr>
          </a:lstStyle>
          <a:p>
            <a:fld id="{E5BA8AF5-87B5-4027-93D4-81DBE8AE37C2}" type="slidenum">
              <a:rPr lang="en-GB" smtClean="0"/>
              <a:t>‹#›</a:t>
            </a:fld>
            <a:endParaRPr lang="en-GB" dirty="0"/>
          </a:p>
        </p:txBody>
      </p:sp>
    </p:spTree>
    <p:extLst>
      <p:ext uri="{BB962C8B-B14F-4D97-AF65-F5344CB8AC3E}">
        <p14:creationId xmlns:p14="http://schemas.microsoft.com/office/powerpoint/2010/main" val="1904832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5" y="0"/>
            <a:ext cx="2945659" cy="498056"/>
          </a:xfrm>
          <a:prstGeom prst="rect">
            <a:avLst/>
          </a:prstGeom>
        </p:spPr>
        <p:txBody>
          <a:bodyPr vert="horz" lIns="91440" tIns="45720" rIns="91440" bIns="45720" rtlCol="0"/>
          <a:lstStyle>
            <a:lvl1pPr algn="r">
              <a:defRPr sz="1200"/>
            </a:lvl1pPr>
          </a:lstStyle>
          <a:p>
            <a:fld id="{4327551E-2F19-49DC-B3DF-DFC76DD13A0A}" type="datetimeFigureOut">
              <a:rPr lang="en-GB" smtClean="0"/>
              <a:t>29/06/2026</a:t>
            </a:fld>
            <a:endParaRPr lang="en-GB"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5" y="9428585"/>
            <a:ext cx="2945659" cy="498055"/>
          </a:xfrm>
          <a:prstGeom prst="rect">
            <a:avLst/>
          </a:prstGeom>
        </p:spPr>
        <p:txBody>
          <a:bodyPr vert="horz" lIns="91440" tIns="45720" rIns="91440" bIns="45720" rtlCol="0" anchor="b"/>
          <a:lstStyle>
            <a:lvl1pPr algn="r">
              <a:defRPr sz="1200"/>
            </a:lvl1pPr>
          </a:lstStyle>
          <a:p>
            <a:fld id="{FD32EC96-C329-4C8E-9FBE-2FD4C0B622D2}" type="slidenum">
              <a:rPr lang="en-GB" smtClean="0"/>
              <a:t>‹#›</a:t>
            </a:fld>
            <a:endParaRPr lang="en-GB" dirty="0"/>
          </a:p>
        </p:txBody>
      </p:sp>
    </p:spTree>
    <p:extLst>
      <p:ext uri="{BB962C8B-B14F-4D97-AF65-F5344CB8AC3E}">
        <p14:creationId xmlns:p14="http://schemas.microsoft.com/office/powerpoint/2010/main" val="1351555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28F8C7-6434-4196-BE41-EBF201EC1460}"/>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3" y="365"/>
            <a:ext cx="12191674" cy="6857268"/>
          </a:xfrm>
          <a:prstGeom prst="rect">
            <a:avLst/>
          </a:prstGeom>
        </p:spPr>
      </p:pic>
    </p:spTree>
    <p:extLst>
      <p:ext uri="{BB962C8B-B14F-4D97-AF65-F5344CB8AC3E}">
        <p14:creationId xmlns:p14="http://schemas.microsoft.com/office/powerpoint/2010/main" val="1593432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tx1"/>
        </a:solidFill>
        <a:effectLst/>
      </p:bgPr>
    </p:bg>
    <p:spTree>
      <p:nvGrpSpPr>
        <p:cNvPr id="1" name=""/>
        <p:cNvGrpSpPr/>
        <p:nvPr/>
      </p:nvGrpSpPr>
      <p:grpSpPr>
        <a:xfrm>
          <a:off x="0" y="0"/>
          <a:ext cx="0" cy="0"/>
          <a:chOff x="0" y="0"/>
          <a:chExt cx="0" cy="0"/>
        </a:xfrm>
      </p:grpSpPr>
      <p:grpSp>
        <p:nvGrpSpPr>
          <p:cNvPr id="21" name="Graphic 4">
            <a:extLst>
              <a:ext uri="{FF2B5EF4-FFF2-40B4-BE49-F238E27FC236}">
                <a16:creationId xmlns:a16="http://schemas.microsoft.com/office/drawing/2014/main" id="{5F8773F2-C1C9-427B-8397-1696792F0202}"/>
              </a:ext>
            </a:extLst>
          </p:cNvPr>
          <p:cNvGrpSpPr/>
          <p:nvPr/>
        </p:nvGrpSpPr>
        <p:grpSpPr>
          <a:xfrm>
            <a:off x="10010723" y="6313572"/>
            <a:ext cx="1431442" cy="339797"/>
            <a:chOff x="10010723" y="6313572"/>
            <a:chExt cx="1431442" cy="339797"/>
          </a:xfrm>
          <a:solidFill>
            <a:schemeClr val="bg1"/>
          </a:solidFill>
        </p:grpSpPr>
        <p:grpSp>
          <p:nvGrpSpPr>
            <p:cNvPr id="22" name="Graphic 4">
              <a:extLst>
                <a:ext uri="{FF2B5EF4-FFF2-40B4-BE49-F238E27FC236}">
                  <a16:creationId xmlns:a16="http://schemas.microsoft.com/office/drawing/2014/main" id="{6C8C9722-A5DF-A861-D5DB-739F6A336A90}"/>
                </a:ext>
              </a:extLst>
            </p:cNvPr>
            <p:cNvGrpSpPr/>
            <p:nvPr/>
          </p:nvGrpSpPr>
          <p:grpSpPr>
            <a:xfrm>
              <a:off x="10010723" y="6313572"/>
              <a:ext cx="540113" cy="339797"/>
              <a:chOff x="10010723" y="6313572"/>
              <a:chExt cx="540113" cy="339797"/>
            </a:xfrm>
            <a:solidFill>
              <a:schemeClr val="bg1"/>
            </a:solidFill>
          </p:grpSpPr>
          <p:sp>
            <p:nvSpPr>
              <p:cNvPr id="23" name="Freeform: Shape 22">
                <a:extLst>
                  <a:ext uri="{FF2B5EF4-FFF2-40B4-BE49-F238E27FC236}">
                    <a16:creationId xmlns:a16="http://schemas.microsoft.com/office/drawing/2014/main" id="{0954DB1D-C24F-6D11-96D6-9FA43A167076}"/>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chemeClr val="bg1"/>
              </a:solidFill>
              <a:ln w="8815" cap="flat">
                <a:noFill/>
                <a:prstDash val="solid"/>
                <a:miter/>
              </a:ln>
            </p:spPr>
            <p:txBody>
              <a:bodyPr/>
              <a:lstStyle/>
              <a:p>
                <a:endParaRPr lang="en-GB"/>
              </a:p>
            </p:txBody>
          </p:sp>
          <p:sp>
            <p:nvSpPr>
              <p:cNvPr id="24" name="Freeform: Shape 23">
                <a:extLst>
                  <a:ext uri="{FF2B5EF4-FFF2-40B4-BE49-F238E27FC236}">
                    <a16:creationId xmlns:a16="http://schemas.microsoft.com/office/drawing/2014/main" id="{179359C2-DFDA-CBF1-268F-0F2B90BF2560}"/>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chemeClr val="bg1"/>
              </a:solidFill>
              <a:ln w="8815" cap="flat">
                <a:noFill/>
                <a:prstDash val="solid"/>
                <a:miter/>
              </a:ln>
            </p:spPr>
            <p:txBody>
              <a:bodyPr/>
              <a:lstStyle/>
              <a:p>
                <a:endParaRPr lang="en-GB"/>
              </a:p>
            </p:txBody>
          </p:sp>
          <p:sp>
            <p:nvSpPr>
              <p:cNvPr id="25" name="Freeform: Shape 24">
                <a:extLst>
                  <a:ext uri="{FF2B5EF4-FFF2-40B4-BE49-F238E27FC236}">
                    <a16:creationId xmlns:a16="http://schemas.microsoft.com/office/drawing/2014/main" id="{3D30DD76-EBF6-FD82-1001-45AB1BCA3176}"/>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chemeClr val="bg1"/>
              </a:solidFill>
              <a:ln w="8815" cap="flat">
                <a:noFill/>
                <a:prstDash val="solid"/>
                <a:miter/>
              </a:ln>
            </p:spPr>
            <p:txBody>
              <a:bodyPr/>
              <a:lstStyle/>
              <a:p>
                <a:endParaRPr lang="en-GB"/>
              </a:p>
            </p:txBody>
          </p:sp>
          <p:sp>
            <p:nvSpPr>
              <p:cNvPr id="26" name="Freeform: Shape 25">
                <a:extLst>
                  <a:ext uri="{FF2B5EF4-FFF2-40B4-BE49-F238E27FC236}">
                    <a16:creationId xmlns:a16="http://schemas.microsoft.com/office/drawing/2014/main" id="{BB5028DD-37B0-DF59-1477-F65B9BFE027A}"/>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chemeClr val="bg1"/>
              </a:solidFill>
              <a:ln w="8815" cap="flat">
                <a:noFill/>
                <a:prstDash val="solid"/>
                <a:miter/>
              </a:ln>
            </p:spPr>
            <p:txBody>
              <a:bodyPr/>
              <a:lstStyle/>
              <a:p>
                <a:endParaRPr lang="en-GB"/>
              </a:p>
            </p:txBody>
          </p:sp>
        </p:grpSp>
        <p:grpSp>
          <p:nvGrpSpPr>
            <p:cNvPr id="27" name="Graphic 4">
              <a:extLst>
                <a:ext uri="{FF2B5EF4-FFF2-40B4-BE49-F238E27FC236}">
                  <a16:creationId xmlns:a16="http://schemas.microsoft.com/office/drawing/2014/main" id="{A2820E9D-969E-A537-9328-D1B8B2151DD7}"/>
                </a:ext>
              </a:extLst>
            </p:cNvPr>
            <p:cNvGrpSpPr/>
            <p:nvPr/>
          </p:nvGrpSpPr>
          <p:grpSpPr>
            <a:xfrm>
              <a:off x="10622396" y="6417374"/>
              <a:ext cx="819769" cy="122433"/>
              <a:chOff x="10622396" y="6417374"/>
              <a:chExt cx="819769" cy="122433"/>
            </a:xfrm>
            <a:solidFill>
              <a:schemeClr val="bg1"/>
            </a:solidFill>
          </p:grpSpPr>
          <p:sp>
            <p:nvSpPr>
              <p:cNvPr id="28" name="Freeform: Shape 27">
                <a:extLst>
                  <a:ext uri="{FF2B5EF4-FFF2-40B4-BE49-F238E27FC236}">
                    <a16:creationId xmlns:a16="http://schemas.microsoft.com/office/drawing/2014/main" id="{EFDDA63F-541B-4ECC-6B82-D5610E6AAC70}"/>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chemeClr val="bg1"/>
              </a:solidFill>
              <a:ln w="8815" cap="flat">
                <a:noFill/>
                <a:prstDash val="solid"/>
                <a:miter/>
              </a:ln>
            </p:spPr>
            <p:txBody>
              <a:bodyPr/>
              <a:lstStyle/>
              <a:p>
                <a:endParaRPr lang="en-GB"/>
              </a:p>
            </p:txBody>
          </p:sp>
          <p:sp>
            <p:nvSpPr>
              <p:cNvPr id="29" name="Freeform: Shape 28">
                <a:extLst>
                  <a:ext uri="{FF2B5EF4-FFF2-40B4-BE49-F238E27FC236}">
                    <a16:creationId xmlns:a16="http://schemas.microsoft.com/office/drawing/2014/main" id="{A1EF30FB-65FE-0A05-A8B4-87D7FD1439B2}"/>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chemeClr val="bg1"/>
              </a:solidFill>
              <a:ln w="8815" cap="flat">
                <a:noFill/>
                <a:prstDash val="solid"/>
                <a:miter/>
              </a:ln>
            </p:spPr>
            <p:txBody>
              <a:bodyPr/>
              <a:lstStyle/>
              <a:p>
                <a:endParaRPr lang="en-GB"/>
              </a:p>
            </p:txBody>
          </p:sp>
          <p:sp>
            <p:nvSpPr>
              <p:cNvPr id="30" name="Freeform: Shape 29">
                <a:extLst>
                  <a:ext uri="{FF2B5EF4-FFF2-40B4-BE49-F238E27FC236}">
                    <a16:creationId xmlns:a16="http://schemas.microsoft.com/office/drawing/2014/main" id="{01C9927F-398C-25E5-875A-69198952D617}"/>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chemeClr val="bg1"/>
              </a:solidFill>
              <a:ln w="8815" cap="flat">
                <a:noFill/>
                <a:prstDash val="solid"/>
                <a:miter/>
              </a:ln>
            </p:spPr>
            <p:txBody>
              <a:bodyPr/>
              <a:lstStyle/>
              <a:p>
                <a:endParaRPr lang="en-GB"/>
              </a:p>
            </p:txBody>
          </p:sp>
          <p:sp>
            <p:nvSpPr>
              <p:cNvPr id="31" name="Freeform: Shape 30">
                <a:extLst>
                  <a:ext uri="{FF2B5EF4-FFF2-40B4-BE49-F238E27FC236}">
                    <a16:creationId xmlns:a16="http://schemas.microsoft.com/office/drawing/2014/main" id="{64D884CD-BD94-7465-2979-C57E90EFD5CE}"/>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chemeClr val="bg1"/>
              </a:solidFill>
              <a:ln w="8815" cap="flat">
                <a:noFill/>
                <a:prstDash val="solid"/>
                <a:miter/>
              </a:ln>
            </p:spPr>
            <p:txBody>
              <a:bodyPr/>
              <a:lstStyle/>
              <a:p>
                <a:endParaRPr lang="en-GB"/>
              </a:p>
            </p:txBody>
          </p:sp>
          <p:sp>
            <p:nvSpPr>
              <p:cNvPr id="32" name="Freeform: Shape 31">
                <a:extLst>
                  <a:ext uri="{FF2B5EF4-FFF2-40B4-BE49-F238E27FC236}">
                    <a16:creationId xmlns:a16="http://schemas.microsoft.com/office/drawing/2014/main" id="{9F204600-5167-2048-CB58-E33FC7296BD9}"/>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chemeClr val="bg1"/>
              </a:solidFill>
              <a:ln w="8815" cap="flat">
                <a:noFill/>
                <a:prstDash val="solid"/>
                <a:miter/>
              </a:ln>
            </p:spPr>
            <p:txBody>
              <a:bodyPr/>
              <a:lstStyle/>
              <a:p>
                <a:endParaRPr lang="en-GB"/>
              </a:p>
            </p:txBody>
          </p:sp>
          <p:sp>
            <p:nvSpPr>
              <p:cNvPr id="33" name="Freeform: Shape 32">
                <a:extLst>
                  <a:ext uri="{FF2B5EF4-FFF2-40B4-BE49-F238E27FC236}">
                    <a16:creationId xmlns:a16="http://schemas.microsoft.com/office/drawing/2014/main" id="{286FCCD8-5F26-59F0-E0C5-10D6EE45B181}"/>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chemeClr val="bg1"/>
              </a:solidFill>
              <a:ln w="8815" cap="flat">
                <a:noFill/>
                <a:prstDash val="solid"/>
                <a:miter/>
              </a:ln>
            </p:spPr>
            <p:txBody>
              <a:bodyPr/>
              <a:lstStyle/>
              <a:p>
                <a:endParaRPr lang="en-GB"/>
              </a:p>
            </p:txBody>
          </p:sp>
          <p:sp>
            <p:nvSpPr>
              <p:cNvPr id="34" name="Freeform: Shape 33">
                <a:extLst>
                  <a:ext uri="{FF2B5EF4-FFF2-40B4-BE49-F238E27FC236}">
                    <a16:creationId xmlns:a16="http://schemas.microsoft.com/office/drawing/2014/main" id="{05B31B13-D00F-EE8C-A3FA-D2B3DF7B3907}"/>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chemeClr val="bg1"/>
              </a:solidFill>
              <a:ln w="8815" cap="flat">
                <a:noFill/>
                <a:prstDash val="solid"/>
                <a:miter/>
              </a:ln>
            </p:spPr>
            <p:txBody>
              <a:bodyPr/>
              <a:lstStyle/>
              <a:p>
                <a:endParaRPr lang="en-GB"/>
              </a:p>
            </p:txBody>
          </p:sp>
          <p:sp>
            <p:nvSpPr>
              <p:cNvPr id="35" name="Freeform: Shape 34">
                <a:extLst>
                  <a:ext uri="{FF2B5EF4-FFF2-40B4-BE49-F238E27FC236}">
                    <a16:creationId xmlns:a16="http://schemas.microsoft.com/office/drawing/2014/main" id="{E95E931F-EDA7-34D9-6413-BF1E35028CC2}"/>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chemeClr val="bg1"/>
              </a:solidFill>
              <a:ln w="8815" cap="flat">
                <a:noFill/>
                <a:prstDash val="solid"/>
                <a:miter/>
              </a:ln>
            </p:spPr>
            <p:txBody>
              <a:bodyPr/>
              <a:lstStyle/>
              <a:p>
                <a:endParaRPr lang="en-GB"/>
              </a:p>
            </p:txBody>
          </p:sp>
        </p:grpSp>
      </p:grpSp>
      <p:sp>
        <p:nvSpPr>
          <p:cNvPr id="8" name="Rectangle 7">
            <a:extLst>
              <a:ext uri="{FF2B5EF4-FFF2-40B4-BE49-F238E27FC236}">
                <a16:creationId xmlns:a16="http://schemas.microsoft.com/office/drawing/2014/main" id="{A975CF10-0C97-4228-BA6B-F209FC8712C4}"/>
              </a:ext>
            </a:extLst>
          </p:cNvPr>
          <p:cNvSpPr/>
          <p:nvPr userDrawn="1"/>
        </p:nvSpPr>
        <p:spPr>
          <a:xfrm>
            <a:off x="752495" y="1170000"/>
            <a:ext cx="7216801" cy="4924425"/>
          </a:xfrm>
          <a:prstGeom prst="rect">
            <a:avLst/>
          </a:prstGeom>
        </p:spPr>
        <p:txBody>
          <a:bodyPr wrap="square" lIns="0" rIns="0">
            <a:spAutoFit/>
          </a:bodyPr>
          <a:lstStyle/>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dirty="0">
                <a:ln>
                  <a:noFill/>
                </a:ln>
                <a:solidFill>
                  <a:schemeClr val="bg1"/>
                </a:solidFill>
                <a:effectLst/>
                <a:uLnTx/>
                <a:uFillTx/>
                <a:latin typeface="Arial"/>
                <a:ea typeface="+mn-ea"/>
                <a:cs typeface="Arial"/>
              </a:rPr>
              <a:t>Copyright</a:t>
            </a:r>
            <a:endParaRPr kumimoji="0" lang="en-GB" sz="1200" b="1" i="0" u="none" strike="noStrike" kern="1200" cap="none" spc="0" normalizeH="0" baseline="0" noProof="0" dirty="0">
              <a:ln>
                <a:noFill/>
              </a:ln>
              <a:solidFill>
                <a:schemeClr val="bg1"/>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 2026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The contents of this unit are protected by copyright. </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This unit and all the worksheets, PowerPoint presentations, teaching guides and other associated files distributed with it are supplied to you by PG Online Limited under licence and may be used and copied by you only in accordance with the terms of the licence. Except as expressly permitted by the licence, no part of the materials distributed with this unit may be used, reproduced, stored in a retrieval system, or transmitted, in any form or by any means, electronic or otherwise, without the prior written permission of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dirty="0">
                <a:ln>
                  <a:noFill/>
                </a:ln>
                <a:solidFill>
                  <a:schemeClr val="bg1"/>
                </a:solidFill>
                <a:effectLst/>
                <a:uLnTx/>
                <a:uFillTx/>
                <a:latin typeface="Arial"/>
                <a:ea typeface="+mn-ea"/>
                <a:cs typeface="Arial"/>
              </a:rPr>
              <a:t>Licence agreement</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This is a legal agreement between you, the end user, and PG Online Limited. This unit and all the worksheets, PowerPoint presentations, teaching guides and other associated files distributed with it is licensed, not sold, to you by PG Online Limited for use under the terms of the licence.</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dirty="0">
                <a:ln>
                  <a:noFill/>
                </a:ln>
                <a:solidFill>
                  <a:schemeClr val="bg1"/>
                </a:solidFill>
                <a:effectLst/>
                <a:uLnTx/>
                <a:uFillTx/>
                <a:latin typeface="Arial"/>
                <a:ea typeface="+mn-ea"/>
                <a:cs typeface="Arial"/>
              </a:rPr>
              <a:t>The materials distributed with this unit may be freely copied and used by members of a single institution on a single site only. You are not permitted to share in any way any of the materials or part of the materials with any third party, including users on another site or individuals who are members of a separate institution. You acknowledge that the materials must remain with you, the licencing institution, and no part of the materials may be transferred to another institution. You also agree not to procure, authorise, encourage, facilitate or enable any third party to reproduce these materials in whole or in part without the prior permission of PG Online Limited.</a:t>
            </a:r>
            <a:endParaRPr lang="en-GB" sz="1200" dirty="0">
              <a:solidFill>
                <a:schemeClr val="bg1"/>
              </a:solidFill>
            </a:endParaRPr>
          </a:p>
        </p:txBody>
      </p:sp>
      <p:pic>
        <p:nvPicPr>
          <p:cNvPr id="2" name="Picture 1">
            <a:extLst>
              <a:ext uri="{FF2B5EF4-FFF2-40B4-BE49-F238E27FC236}">
                <a16:creationId xmlns:a16="http://schemas.microsoft.com/office/drawing/2014/main" id="{62A49E1E-2921-9FCD-5466-0F05600541C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6" name="TextBox 5">
            <a:extLst>
              <a:ext uri="{FF2B5EF4-FFF2-40B4-BE49-F238E27FC236}">
                <a16:creationId xmlns:a16="http://schemas.microsoft.com/office/drawing/2014/main" id="{A397DF7D-2F26-1723-83D0-C1813EA1A2AE}"/>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3920882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rgbClr val="6F66BF"/>
        </a:solidFill>
        <a:effectLst/>
      </p:bgPr>
    </p:bg>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9381A80F-0075-4919-877A-375F2E3DADC0}"/>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Objectives</a:t>
            </a:r>
          </a:p>
        </p:txBody>
      </p:sp>
      <p:sp>
        <p:nvSpPr>
          <p:cNvPr id="7" name="Content Placeholder 2">
            <a:extLst>
              <a:ext uri="{FF2B5EF4-FFF2-40B4-BE49-F238E27FC236}">
                <a16:creationId xmlns:a16="http://schemas.microsoft.com/office/drawing/2014/main" id="{132E9C0B-0F4D-4FF9-AD53-CD8D12698CE3}"/>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dirty="0"/>
              <a:t>Click to edit Master text styles</a:t>
            </a:r>
          </a:p>
          <a:p>
            <a:pPr lvl="1"/>
            <a:r>
              <a:rPr lang="en-US" dirty="0"/>
              <a:t>Second level</a:t>
            </a:r>
          </a:p>
        </p:txBody>
      </p:sp>
      <p:cxnSp>
        <p:nvCxnSpPr>
          <p:cNvPr id="2" name="Straight Connector 1">
            <a:extLst>
              <a:ext uri="{FF2B5EF4-FFF2-40B4-BE49-F238E27FC236}">
                <a16:creationId xmlns:a16="http://schemas.microsoft.com/office/drawing/2014/main" id="{C2DD92C0-D868-20C2-C0A5-55A039B266C3}"/>
              </a:ext>
            </a:extLst>
          </p:cNvPr>
          <p:cNvCxnSpPr>
            <a:cxnSpLocks/>
          </p:cNvCxnSpPr>
          <p:nvPr userDrawn="1"/>
        </p:nvCxnSpPr>
        <p:spPr>
          <a:xfrm>
            <a:off x="584200" y="1702800"/>
            <a:ext cx="0" cy="3181240"/>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5224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rgbClr val="4E2C76"/>
        </a:solidFill>
        <a:effectLst/>
      </p:bgPr>
    </p:bg>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id="{D1B5D7EE-A683-02D0-6C7E-F5799F05AB89}"/>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Objectives</a:t>
            </a:r>
          </a:p>
        </p:txBody>
      </p:sp>
      <p:sp>
        <p:nvSpPr>
          <p:cNvPr id="4" name="Content Placeholder 2">
            <a:extLst>
              <a:ext uri="{FF2B5EF4-FFF2-40B4-BE49-F238E27FC236}">
                <a16:creationId xmlns:a16="http://schemas.microsoft.com/office/drawing/2014/main" id="{241D874E-BE7D-1321-635B-6158FBDA5F04}"/>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dirty="0"/>
              <a:t>Click to edit Master text styles</a:t>
            </a:r>
          </a:p>
          <a:p>
            <a:pPr lvl="1"/>
            <a:r>
              <a:rPr lang="en-US" dirty="0"/>
              <a:t>Second level</a:t>
            </a:r>
          </a:p>
        </p:txBody>
      </p:sp>
      <p:cxnSp>
        <p:nvCxnSpPr>
          <p:cNvPr id="5" name="Straight Connector 4">
            <a:extLst>
              <a:ext uri="{FF2B5EF4-FFF2-40B4-BE49-F238E27FC236}">
                <a16:creationId xmlns:a16="http://schemas.microsoft.com/office/drawing/2014/main" id="{C17CD528-8F4A-A777-0914-D45CC7F39B11}"/>
              </a:ext>
            </a:extLst>
          </p:cNvPr>
          <p:cNvCxnSpPr>
            <a:cxnSpLocks/>
          </p:cNvCxnSpPr>
          <p:nvPr userDrawn="1"/>
        </p:nvCxnSpPr>
        <p:spPr>
          <a:xfrm>
            <a:off x="584200" y="1702800"/>
            <a:ext cx="0" cy="3316941"/>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0368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CAC8B3-25E5-97D4-F54B-B8D1B508E77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8" name="Text Placeholder 7"/>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9" name="Text Placeholder 11"/>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4E2C76"/>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6F66BF"/>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12" name="TextBox 11"/>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grpSp>
        <p:nvGrpSpPr>
          <p:cNvPr id="2" name="Graphic 6">
            <a:extLst>
              <a:ext uri="{FF2B5EF4-FFF2-40B4-BE49-F238E27FC236}">
                <a16:creationId xmlns:a16="http://schemas.microsoft.com/office/drawing/2014/main" id="{4D91F3E4-FE2A-C466-715A-14A7106BC7AE}"/>
              </a:ext>
            </a:extLst>
          </p:cNvPr>
          <p:cNvGrpSpPr/>
          <p:nvPr/>
        </p:nvGrpSpPr>
        <p:grpSpPr>
          <a:xfrm>
            <a:off x="10010723" y="6313572"/>
            <a:ext cx="1431442" cy="339797"/>
            <a:chOff x="10010723" y="6313572"/>
            <a:chExt cx="1431442" cy="339797"/>
          </a:xfrm>
          <a:solidFill>
            <a:srgbClr val="4E2C76"/>
          </a:solidFill>
        </p:grpSpPr>
        <p:grpSp>
          <p:nvGrpSpPr>
            <p:cNvPr id="4" name="Graphic 6">
              <a:extLst>
                <a:ext uri="{FF2B5EF4-FFF2-40B4-BE49-F238E27FC236}">
                  <a16:creationId xmlns:a16="http://schemas.microsoft.com/office/drawing/2014/main" id="{97FC3A74-975B-245F-C24C-B8999EB67E67}"/>
                </a:ext>
              </a:extLst>
            </p:cNvPr>
            <p:cNvGrpSpPr/>
            <p:nvPr/>
          </p:nvGrpSpPr>
          <p:grpSpPr>
            <a:xfrm>
              <a:off x="10010723" y="6313572"/>
              <a:ext cx="540113" cy="339797"/>
              <a:chOff x="10010723" y="6313572"/>
              <a:chExt cx="540113" cy="339797"/>
            </a:xfrm>
            <a:solidFill>
              <a:srgbClr val="4E2C76"/>
            </a:solidFill>
          </p:grpSpPr>
          <p:sp>
            <p:nvSpPr>
              <p:cNvPr id="5" name="Freeform: Shape 4">
                <a:extLst>
                  <a:ext uri="{FF2B5EF4-FFF2-40B4-BE49-F238E27FC236}">
                    <a16:creationId xmlns:a16="http://schemas.microsoft.com/office/drawing/2014/main" id="{28C8380D-06B3-4DAE-25E1-2C9ED74BD0D2}"/>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rgbClr val="4E2C76"/>
              </a:solidFill>
              <a:ln w="8815" cap="flat">
                <a:noFill/>
                <a:prstDash val="solid"/>
                <a:miter/>
              </a:ln>
            </p:spPr>
            <p:txBody>
              <a:bodyPr/>
              <a:lstStyle/>
              <a:p>
                <a:endParaRPr lang="en-GB"/>
              </a:p>
            </p:txBody>
          </p:sp>
          <p:sp>
            <p:nvSpPr>
              <p:cNvPr id="6" name="Freeform: Shape 5">
                <a:extLst>
                  <a:ext uri="{FF2B5EF4-FFF2-40B4-BE49-F238E27FC236}">
                    <a16:creationId xmlns:a16="http://schemas.microsoft.com/office/drawing/2014/main" id="{C35A75EC-4081-355D-7528-4D175A3DDF7F}"/>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rgbClr val="4E2C76"/>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F74A285F-F3A1-2BFB-8E7E-AC4804CF88AE}"/>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rgbClr val="4E2C76"/>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2C614FD0-3E64-DA7B-956F-7D090F0FC754}"/>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rgbClr val="4E2C76"/>
              </a:solidFill>
              <a:ln w="8815" cap="flat">
                <a:noFill/>
                <a:prstDash val="solid"/>
                <a:miter/>
              </a:ln>
            </p:spPr>
            <p:txBody>
              <a:bodyPr/>
              <a:lstStyle/>
              <a:p>
                <a:endParaRPr lang="en-GB"/>
              </a:p>
            </p:txBody>
          </p:sp>
        </p:grpSp>
        <p:grpSp>
          <p:nvGrpSpPr>
            <p:cNvPr id="13" name="Graphic 6">
              <a:extLst>
                <a:ext uri="{FF2B5EF4-FFF2-40B4-BE49-F238E27FC236}">
                  <a16:creationId xmlns:a16="http://schemas.microsoft.com/office/drawing/2014/main" id="{BB17D3C3-0BAE-26B1-56A1-17F69872CA19}"/>
                </a:ext>
              </a:extLst>
            </p:cNvPr>
            <p:cNvGrpSpPr/>
            <p:nvPr/>
          </p:nvGrpSpPr>
          <p:grpSpPr>
            <a:xfrm>
              <a:off x="10622396" y="6417374"/>
              <a:ext cx="819769" cy="122433"/>
              <a:chOff x="10622396" y="6417374"/>
              <a:chExt cx="819769" cy="122433"/>
            </a:xfrm>
            <a:solidFill>
              <a:srgbClr val="4E2C76"/>
            </a:solidFill>
          </p:grpSpPr>
          <p:sp>
            <p:nvSpPr>
              <p:cNvPr id="14" name="Freeform: Shape 13">
                <a:extLst>
                  <a:ext uri="{FF2B5EF4-FFF2-40B4-BE49-F238E27FC236}">
                    <a16:creationId xmlns:a16="http://schemas.microsoft.com/office/drawing/2014/main" id="{B948FBCA-90AE-5E5C-AE8F-BF4B949C3D95}"/>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rgbClr val="4E2C76"/>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987B6767-0A4E-80DD-D263-D87242D4E4FB}"/>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rgbClr val="4E2C76"/>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5D13B1D7-DE81-9F88-F928-D0C7164A7AD8}"/>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rgbClr val="4E2C76"/>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43DE866B-5134-05DE-CC6C-535D413AA752}"/>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rgbClr val="4E2C76"/>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CB612B59-058E-620E-FCE3-60134044175B}"/>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rgbClr val="4E2C76"/>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EE671889-0FAF-CC6A-049E-433F0E65B7BA}"/>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rgbClr val="4E2C76"/>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743B8CC2-CD97-2EF1-1C63-19F53E084738}"/>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rgbClr val="4E2C76"/>
              </a:solidFill>
              <a:ln w="8815" cap="flat">
                <a:noFill/>
                <a:prstDash val="solid"/>
                <a:miter/>
              </a:ln>
            </p:spPr>
            <p:txBody>
              <a:bodyPr/>
              <a:lstStyle/>
              <a:p>
                <a:endParaRPr lang="en-GB"/>
              </a:p>
            </p:txBody>
          </p:sp>
          <p:sp>
            <p:nvSpPr>
              <p:cNvPr id="21" name="Freeform: Shape 20">
                <a:extLst>
                  <a:ext uri="{FF2B5EF4-FFF2-40B4-BE49-F238E27FC236}">
                    <a16:creationId xmlns:a16="http://schemas.microsoft.com/office/drawing/2014/main" id="{322AB862-C649-92C1-7A07-A8B66D4DEBFB}"/>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rgbClr val="4E2C76"/>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386438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Text Placeholder 7">
            <a:extLst>
              <a:ext uri="{FF2B5EF4-FFF2-40B4-BE49-F238E27FC236}">
                <a16:creationId xmlns:a16="http://schemas.microsoft.com/office/drawing/2014/main" id="{3E870C45-D97E-4281-BEEF-AB973C908D7A}"/>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10" name="Text Placeholder 11">
            <a:extLst>
              <a:ext uri="{FF2B5EF4-FFF2-40B4-BE49-F238E27FC236}">
                <a16:creationId xmlns:a16="http://schemas.microsoft.com/office/drawing/2014/main" id="{C8F4355B-C12B-4D64-A9F8-D30EF17E4A3D}"/>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4E2C76"/>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6F66BF"/>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pic>
        <p:nvPicPr>
          <p:cNvPr id="4" name="Picture 3">
            <a:extLst>
              <a:ext uri="{FF2B5EF4-FFF2-40B4-BE49-F238E27FC236}">
                <a16:creationId xmlns:a16="http://schemas.microsoft.com/office/drawing/2014/main" id="{43160F7E-9DCA-BD54-B2FD-F28049D8B99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5" name="TextBox 4">
            <a:extLst>
              <a:ext uri="{FF2B5EF4-FFF2-40B4-BE49-F238E27FC236}">
                <a16:creationId xmlns:a16="http://schemas.microsoft.com/office/drawing/2014/main" id="{F6DAC91C-8666-6025-79B1-3CD87D9E7C58}"/>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1663747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160F7E-9DCA-BD54-B2FD-F28049D8B99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5" name="TextBox 4">
            <a:extLst>
              <a:ext uri="{FF2B5EF4-FFF2-40B4-BE49-F238E27FC236}">
                <a16:creationId xmlns:a16="http://schemas.microsoft.com/office/drawing/2014/main" id="{F6DAC91C-8666-6025-79B1-3CD87D9E7C58}"/>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348157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798868"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4E2C76"/>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6F66BF"/>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grpSp>
        <p:nvGrpSpPr>
          <p:cNvPr id="23" name="Graphic 2">
            <a:extLst>
              <a:ext uri="{FF2B5EF4-FFF2-40B4-BE49-F238E27FC236}">
                <a16:creationId xmlns:a16="http://schemas.microsoft.com/office/drawing/2014/main" id="{063361F4-39C0-050D-3792-BD42B1C52C71}"/>
              </a:ext>
            </a:extLst>
          </p:cNvPr>
          <p:cNvGrpSpPr/>
          <p:nvPr/>
        </p:nvGrpSpPr>
        <p:grpSpPr>
          <a:xfrm>
            <a:off x="10722483" y="900257"/>
            <a:ext cx="1466754" cy="554659"/>
            <a:chOff x="10722483" y="900257"/>
            <a:chExt cx="1466754" cy="554659"/>
          </a:xfrm>
        </p:grpSpPr>
        <p:sp>
          <p:nvSpPr>
            <p:cNvPr id="24" name="Freeform: Shape 23">
              <a:extLst>
                <a:ext uri="{FF2B5EF4-FFF2-40B4-BE49-F238E27FC236}">
                  <a16:creationId xmlns:a16="http://schemas.microsoft.com/office/drawing/2014/main" id="{E154D058-6A7A-F33E-1E71-86C5233A0184}"/>
                </a:ext>
              </a:extLst>
            </p:cNvPr>
            <p:cNvSpPr/>
            <p:nvPr/>
          </p:nvSpPr>
          <p:spPr>
            <a:xfrm>
              <a:off x="10722483" y="900257"/>
              <a:ext cx="1466754" cy="554659"/>
            </a:xfrm>
            <a:custGeom>
              <a:avLst/>
              <a:gdLst>
                <a:gd name="csX0" fmla="*/ 1466755 w 1466754"/>
                <a:gd name="csY0" fmla="*/ 554660 h 554659"/>
                <a:gd name="csX1" fmla="*/ 288379 w 1466754"/>
                <a:gd name="csY1" fmla="*/ 554660 h 554659"/>
                <a:gd name="csX2" fmla="*/ 0 w 1466754"/>
                <a:gd name="csY2" fmla="*/ 277330 h 554659"/>
                <a:gd name="csX3" fmla="*/ 288379 w 1466754"/>
                <a:gd name="csY3" fmla="*/ 0 h 554659"/>
                <a:gd name="csX4" fmla="*/ 1466755 w 1466754"/>
                <a:gd name="csY4" fmla="*/ 0 h 554659"/>
                <a:gd name="csX5" fmla="*/ 1466755 w 1466754"/>
                <a:gd name="csY5" fmla="*/ 554660 h 554659"/>
              </a:gdLst>
              <a:ahLst/>
              <a:cxnLst>
                <a:cxn ang="0">
                  <a:pos x="csX0" y="csY0"/>
                </a:cxn>
                <a:cxn ang="0">
                  <a:pos x="csX1" y="csY1"/>
                </a:cxn>
                <a:cxn ang="0">
                  <a:pos x="csX2" y="csY2"/>
                </a:cxn>
                <a:cxn ang="0">
                  <a:pos x="csX3" y="csY3"/>
                </a:cxn>
                <a:cxn ang="0">
                  <a:pos x="csX4" y="csY4"/>
                </a:cxn>
                <a:cxn ang="0">
                  <a:pos x="csX5" y="csY5"/>
                </a:cxn>
              </a:cxnLst>
              <a:rect l="l" t="t" r="r" b="b"/>
              <a:pathLst>
                <a:path w="1466754" h="554659">
                  <a:moveTo>
                    <a:pt x="1466755" y="554660"/>
                  </a:moveTo>
                  <a:lnTo>
                    <a:pt x="288379" y="554660"/>
                  </a:lnTo>
                  <a:cubicBezTo>
                    <a:pt x="129826" y="554660"/>
                    <a:pt x="0" y="429806"/>
                    <a:pt x="0" y="277330"/>
                  </a:cubicBezTo>
                  <a:cubicBezTo>
                    <a:pt x="0" y="124854"/>
                    <a:pt x="129826" y="0"/>
                    <a:pt x="288379" y="0"/>
                  </a:cubicBezTo>
                  <a:lnTo>
                    <a:pt x="1466755" y="0"/>
                  </a:lnTo>
                  <a:lnTo>
                    <a:pt x="1466755" y="554660"/>
                  </a:lnTo>
                  <a:close/>
                </a:path>
              </a:pathLst>
            </a:custGeom>
            <a:solidFill>
              <a:srgbClr val="FF0000"/>
            </a:solidFill>
            <a:ln w="5514" cap="flat">
              <a:noFill/>
              <a:prstDash val="solid"/>
              <a:miter/>
            </a:ln>
          </p:spPr>
          <p:txBody>
            <a:bodyPr/>
            <a:lstStyle/>
            <a:p>
              <a:endParaRPr lang="en-GB"/>
            </a:p>
          </p:txBody>
        </p:sp>
        <p:sp>
          <p:nvSpPr>
            <p:cNvPr id="25" name="Freeform: Shape 24">
              <a:extLst>
                <a:ext uri="{FF2B5EF4-FFF2-40B4-BE49-F238E27FC236}">
                  <a16:creationId xmlns:a16="http://schemas.microsoft.com/office/drawing/2014/main" id="{7E8006F2-71AF-A52C-6C9F-582F0843C3EB}"/>
                </a:ext>
              </a:extLst>
            </p:cNvPr>
            <p:cNvSpPr/>
            <p:nvPr/>
          </p:nvSpPr>
          <p:spPr>
            <a:xfrm>
              <a:off x="10910868" y="1068754"/>
              <a:ext cx="1144676" cy="201091"/>
            </a:xfrm>
            <a:custGeom>
              <a:avLst/>
              <a:gdLst>
                <a:gd name="csX0" fmla="*/ 552 w 1144676"/>
                <a:gd name="csY0" fmla="*/ 197777 h 201091"/>
                <a:gd name="csX1" fmla="*/ 32595 w 1144676"/>
                <a:gd name="csY1" fmla="*/ 197777 h 201091"/>
                <a:gd name="csX2" fmla="*/ 55797 w 1144676"/>
                <a:gd name="csY2" fmla="*/ 181756 h 201091"/>
                <a:gd name="csX3" fmla="*/ 64084 w 1144676"/>
                <a:gd name="csY3" fmla="*/ 156343 h 201091"/>
                <a:gd name="csX4" fmla="*/ 121539 w 1144676"/>
                <a:gd name="csY4" fmla="*/ 156343 h 201091"/>
                <a:gd name="csX5" fmla="*/ 130378 w 1144676"/>
                <a:gd name="csY5" fmla="*/ 181756 h 201091"/>
                <a:gd name="csX6" fmla="*/ 153581 w 1144676"/>
                <a:gd name="csY6" fmla="*/ 197777 h 201091"/>
                <a:gd name="csX7" fmla="*/ 185623 w 1144676"/>
                <a:gd name="csY7" fmla="*/ 197777 h 201091"/>
                <a:gd name="csX8" fmla="*/ 185623 w 1144676"/>
                <a:gd name="csY8" fmla="*/ 156343 h 201091"/>
                <a:gd name="csX9" fmla="*/ 180099 w 1144676"/>
                <a:gd name="csY9" fmla="*/ 156343 h 201091"/>
                <a:gd name="csX10" fmla="*/ 172917 w 1144676"/>
                <a:gd name="csY10" fmla="*/ 150266 h 201091"/>
                <a:gd name="csX11" fmla="*/ 118777 w 1144676"/>
                <a:gd name="csY11" fmla="*/ 0 h 201091"/>
                <a:gd name="csX12" fmla="*/ 67399 w 1144676"/>
                <a:gd name="csY12" fmla="*/ 0 h 201091"/>
                <a:gd name="csX13" fmla="*/ 13259 w 1144676"/>
                <a:gd name="csY13" fmla="*/ 150266 h 201091"/>
                <a:gd name="csX14" fmla="*/ 5525 w 1144676"/>
                <a:gd name="csY14" fmla="*/ 156343 h 201091"/>
                <a:gd name="csX15" fmla="*/ 0 w 1144676"/>
                <a:gd name="csY15" fmla="*/ 156343 h 201091"/>
                <a:gd name="csX16" fmla="*/ 0 w 1144676"/>
                <a:gd name="csY16" fmla="*/ 197777 h 201091"/>
                <a:gd name="csX17" fmla="*/ 74581 w 1144676"/>
                <a:gd name="csY17" fmla="*/ 116567 h 201091"/>
                <a:gd name="csX18" fmla="*/ 84525 w 1144676"/>
                <a:gd name="csY18" fmla="*/ 83420 h 201091"/>
                <a:gd name="csX19" fmla="*/ 92812 w 1144676"/>
                <a:gd name="csY19" fmla="*/ 50825 h 201091"/>
                <a:gd name="csX20" fmla="*/ 93364 w 1144676"/>
                <a:gd name="csY20" fmla="*/ 50825 h 201091"/>
                <a:gd name="csX21" fmla="*/ 101651 w 1144676"/>
                <a:gd name="csY21" fmla="*/ 83420 h 201091"/>
                <a:gd name="csX22" fmla="*/ 111595 w 1144676"/>
                <a:gd name="csY22" fmla="*/ 116567 h 201091"/>
                <a:gd name="csX23" fmla="*/ 74581 w 1144676"/>
                <a:gd name="csY23" fmla="*/ 116567 h 201091"/>
                <a:gd name="csX24" fmla="*/ 209931 w 1144676"/>
                <a:gd name="csY24" fmla="*/ 197777 h 201091"/>
                <a:gd name="csX25" fmla="*/ 257994 w 1144676"/>
                <a:gd name="csY25" fmla="*/ 197777 h 201091"/>
                <a:gd name="csX26" fmla="*/ 257994 w 1144676"/>
                <a:gd name="csY26" fmla="*/ 134798 h 201091"/>
                <a:gd name="csX27" fmla="*/ 260756 w 1144676"/>
                <a:gd name="csY27" fmla="*/ 116015 h 201091"/>
                <a:gd name="csX28" fmla="*/ 288931 w 1144676"/>
                <a:gd name="csY28" fmla="*/ 95574 h 201091"/>
                <a:gd name="csX29" fmla="*/ 304952 w 1144676"/>
                <a:gd name="csY29" fmla="*/ 114357 h 201091"/>
                <a:gd name="csX30" fmla="*/ 304952 w 1144676"/>
                <a:gd name="csY30" fmla="*/ 177889 h 201091"/>
                <a:gd name="csX31" fmla="*/ 325393 w 1144676"/>
                <a:gd name="csY31" fmla="*/ 198330 h 201091"/>
                <a:gd name="csX32" fmla="*/ 369589 w 1144676"/>
                <a:gd name="csY32" fmla="*/ 198330 h 201091"/>
                <a:gd name="csX33" fmla="*/ 369589 w 1144676"/>
                <a:gd name="csY33" fmla="*/ 158001 h 201091"/>
                <a:gd name="csX34" fmla="*/ 359093 w 1144676"/>
                <a:gd name="csY34" fmla="*/ 158001 h 201091"/>
                <a:gd name="csX35" fmla="*/ 353016 w 1144676"/>
                <a:gd name="csY35" fmla="*/ 151924 h 201091"/>
                <a:gd name="csX36" fmla="*/ 353016 w 1144676"/>
                <a:gd name="csY36" fmla="*/ 105518 h 201091"/>
                <a:gd name="csX37" fmla="*/ 301638 w 1144676"/>
                <a:gd name="csY37" fmla="*/ 51930 h 201091"/>
                <a:gd name="csX38" fmla="*/ 256337 w 1144676"/>
                <a:gd name="csY38" fmla="*/ 76791 h 201091"/>
                <a:gd name="csX39" fmla="*/ 255784 w 1144676"/>
                <a:gd name="csY39" fmla="*/ 76791 h 201091"/>
                <a:gd name="csX40" fmla="*/ 255784 w 1144676"/>
                <a:gd name="csY40" fmla="*/ 73476 h 201091"/>
                <a:gd name="csX41" fmla="*/ 255784 w 1144676"/>
                <a:gd name="csY41" fmla="*/ 71266 h 201091"/>
                <a:gd name="csX42" fmla="*/ 235896 w 1144676"/>
                <a:gd name="csY42" fmla="*/ 55245 h 201091"/>
                <a:gd name="csX43" fmla="*/ 193358 w 1144676"/>
                <a:gd name="csY43" fmla="*/ 55245 h 201091"/>
                <a:gd name="csX44" fmla="*/ 193358 w 1144676"/>
                <a:gd name="csY44" fmla="*/ 95574 h 201091"/>
                <a:gd name="csX45" fmla="*/ 203854 w 1144676"/>
                <a:gd name="csY45" fmla="*/ 95574 h 201091"/>
                <a:gd name="csX46" fmla="*/ 209931 w 1144676"/>
                <a:gd name="csY46" fmla="*/ 101651 h 201091"/>
                <a:gd name="csX47" fmla="*/ 209931 w 1144676"/>
                <a:gd name="csY47" fmla="*/ 197777 h 201091"/>
                <a:gd name="csX48" fmla="*/ 378981 w 1144676"/>
                <a:gd name="csY48" fmla="*/ 175127 h 201091"/>
                <a:gd name="csX49" fmla="*/ 441960 w 1144676"/>
                <a:gd name="csY49" fmla="*/ 201092 h 201091"/>
                <a:gd name="csX50" fmla="*/ 500520 w 1144676"/>
                <a:gd name="csY50" fmla="*/ 154686 h 201091"/>
                <a:gd name="csX51" fmla="*/ 428149 w 1144676"/>
                <a:gd name="csY51" fmla="*/ 93917 h 201091"/>
                <a:gd name="csX52" fmla="*/ 440855 w 1144676"/>
                <a:gd name="csY52" fmla="*/ 87287 h 201091"/>
                <a:gd name="csX53" fmla="*/ 453561 w 1144676"/>
                <a:gd name="csY53" fmla="*/ 93917 h 201091"/>
                <a:gd name="csX54" fmla="*/ 453561 w 1144676"/>
                <a:gd name="csY54" fmla="*/ 101098 h 201091"/>
                <a:gd name="csX55" fmla="*/ 494995 w 1144676"/>
                <a:gd name="csY55" fmla="*/ 101098 h 201091"/>
                <a:gd name="csX56" fmla="*/ 494995 w 1144676"/>
                <a:gd name="csY56" fmla="*/ 83972 h 201091"/>
                <a:gd name="csX57" fmla="*/ 439750 w 1144676"/>
                <a:gd name="csY57" fmla="*/ 51378 h 201091"/>
                <a:gd name="csX58" fmla="*/ 381191 w 1144676"/>
                <a:gd name="csY58" fmla="*/ 95574 h 201091"/>
                <a:gd name="csX59" fmla="*/ 452457 w 1144676"/>
                <a:gd name="csY59" fmla="*/ 157448 h 201091"/>
                <a:gd name="csX60" fmla="*/ 441408 w 1144676"/>
                <a:gd name="csY60" fmla="*/ 164630 h 201091"/>
                <a:gd name="csX61" fmla="*/ 399974 w 1144676"/>
                <a:gd name="csY61" fmla="*/ 144189 h 201091"/>
                <a:gd name="csX62" fmla="*/ 378981 w 1144676"/>
                <a:gd name="csY62" fmla="*/ 175127 h 201091"/>
                <a:gd name="csX63" fmla="*/ 550793 w 1144676"/>
                <a:gd name="csY63" fmla="*/ 197777 h 201091"/>
                <a:gd name="csX64" fmla="*/ 606038 w 1144676"/>
                <a:gd name="csY64" fmla="*/ 197777 h 201091"/>
                <a:gd name="csX65" fmla="*/ 622059 w 1144676"/>
                <a:gd name="csY65" fmla="*/ 132036 h 201091"/>
                <a:gd name="csX66" fmla="*/ 624821 w 1144676"/>
                <a:gd name="csY66" fmla="*/ 116567 h 201091"/>
                <a:gd name="csX67" fmla="*/ 625373 w 1144676"/>
                <a:gd name="csY67" fmla="*/ 116567 h 201091"/>
                <a:gd name="csX68" fmla="*/ 628136 w 1144676"/>
                <a:gd name="csY68" fmla="*/ 132036 h 201091"/>
                <a:gd name="csX69" fmla="*/ 644157 w 1144676"/>
                <a:gd name="csY69" fmla="*/ 197777 h 201091"/>
                <a:gd name="csX70" fmla="*/ 698849 w 1144676"/>
                <a:gd name="csY70" fmla="*/ 197777 h 201091"/>
                <a:gd name="csX71" fmla="*/ 727577 w 1144676"/>
                <a:gd name="csY71" fmla="*/ 99993 h 201091"/>
                <a:gd name="csX72" fmla="*/ 733654 w 1144676"/>
                <a:gd name="csY72" fmla="*/ 95574 h 201091"/>
                <a:gd name="csX73" fmla="*/ 738073 w 1144676"/>
                <a:gd name="csY73" fmla="*/ 95574 h 201091"/>
                <a:gd name="csX74" fmla="*/ 738073 w 1144676"/>
                <a:gd name="csY74" fmla="*/ 55245 h 201091"/>
                <a:gd name="csX75" fmla="*/ 702716 w 1144676"/>
                <a:gd name="csY75" fmla="*/ 55245 h 201091"/>
                <a:gd name="csX76" fmla="*/ 684486 w 1144676"/>
                <a:gd name="csY76" fmla="*/ 69056 h 201091"/>
                <a:gd name="csX77" fmla="*/ 670122 w 1144676"/>
                <a:gd name="csY77" fmla="*/ 139770 h 201091"/>
                <a:gd name="csX78" fmla="*/ 668465 w 1144676"/>
                <a:gd name="csY78" fmla="*/ 154686 h 201091"/>
                <a:gd name="csX79" fmla="*/ 667912 w 1144676"/>
                <a:gd name="csY79" fmla="*/ 154686 h 201091"/>
                <a:gd name="csX80" fmla="*/ 665702 w 1144676"/>
                <a:gd name="csY80" fmla="*/ 139770 h 201091"/>
                <a:gd name="csX81" fmla="*/ 646367 w 1144676"/>
                <a:gd name="csY81" fmla="*/ 56350 h 201091"/>
                <a:gd name="csX82" fmla="*/ 605485 w 1144676"/>
                <a:gd name="csY82" fmla="*/ 56350 h 201091"/>
                <a:gd name="csX83" fmla="*/ 585597 w 1144676"/>
                <a:gd name="csY83" fmla="*/ 139770 h 201091"/>
                <a:gd name="csX84" fmla="*/ 583387 w 1144676"/>
                <a:gd name="csY84" fmla="*/ 154686 h 201091"/>
                <a:gd name="csX85" fmla="*/ 582835 w 1144676"/>
                <a:gd name="csY85" fmla="*/ 154686 h 201091"/>
                <a:gd name="csX86" fmla="*/ 581177 w 1144676"/>
                <a:gd name="csY86" fmla="*/ 139770 h 201091"/>
                <a:gd name="csX87" fmla="*/ 565709 w 1144676"/>
                <a:gd name="csY87" fmla="*/ 69056 h 201091"/>
                <a:gd name="csX88" fmla="*/ 547478 w 1144676"/>
                <a:gd name="csY88" fmla="*/ 55245 h 201091"/>
                <a:gd name="csX89" fmla="*/ 512121 w 1144676"/>
                <a:gd name="csY89" fmla="*/ 55245 h 201091"/>
                <a:gd name="csX90" fmla="*/ 512121 w 1144676"/>
                <a:gd name="csY90" fmla="*/ 95574 h 201091"/>
                <a:gd name="csX91" fmla="*/ 516541 w 1144676"/>
                <a:gd name="csY91" fmla="*/ 95574 h 201091"/>
                <a:gd name="csX92" fmla="*/ 522618 w 1144676"/>
                <a:gd name="csY92" fmla="*/ 99993 h 201091"/>
                <a:gd name="csX93" fmla="*/ 550793 w 1144676"/>
                <a:gd name="csY93" fmla="*/ 197777 h 201091"/>
                <a:gd name="csX94" fmla="*/ 744150 w 1144676"/>
                <a:gd name="csY94" fmla="*/ 126511 h 201091"/>
                <a:gd name="csX95" fmla="*/ 822598 w 1144676"/>
                <a:gd name="csY95" fmla="*/ 201092 h 201091"/>
                <a:gd name="csX96" fmla="*/ 883368 w 1144676"/>
                <a:gd name="csY96" fmla="*/ 178441 h 201091"/>
                <a:gd name="csX97" fmla="*/ 864032 w 1144676"/>
                <a:gd name="csY97" fmla="*/ 146399 h 201091"/>
                <a:gd name="csX98" fmla="*/ 826465 w 1144676"/>
                <a:gd name="csY98" fmla="*/ 161315 h 201091"/>
                <a:gd name="csX99" fmla="*/ 793318 w 1144676"/>
                <a:gd name="csY99" fmla="*/ 135350 h 201091"/>
                <a:gd name="csX100" fmla="*/ 883368 w 1144676"/>
                <a:gd name="csY100" fmla="*/ 135350 h 201091"/>
                <a:gd name="csX101" fmla="*/ 884472 w 1144676"/>
                <a:gd name="csY101" fmla="*/ 120987 h 201091"/>
                <a:gd name="csX102" fmla="*/ 818731 w 1144676"/>
                <a:gd name="csY102" fmla="*/ 51930 h 201091"/>
                <a:gd name="csX103" fmla="*/ 744150 w 1144676"/>
                <a:gd name="csY103" fmla="*/ 126511 h 201091"/>
                <a:gd name="csX104" fmla="*/ 794423 w 1144676"/>
                <a:gd name="csY104" fmla="*/ 106623 h 201091"/>
                <a:gd name="csX105" fmla="*/ 818178 w 1144676"/>
                <a:gd name="csY105" fmla="*/ 88392 h 201091"/>
                <a:gd name="csX106" fmla="*/ 834752 w 1144676"/>
                <a:gd name="csY106" fmla="*/ 106623 h 201091"/>
                <a:gd name="csX107" fmla="*/ 794423 w 1144676"/>
                <a:gd name="csY107" fmla="*/ 106623 h 201091"/>
                <a:gd name="csX108" fmla="*/ 914857 w 1144676"/>
                <a:gd name="csY108" fmla="*/ 197777 h 201091"/>
                <a:gd name="csX109" fmla="*/ 962920 w 1144676"/>
                <a:gd name="csY109" fmla="*/ 197777 h 201091"/>
                <a:gd name="csX110" fmla="*/ 962920 w 1144676"/>
                <a:gd name="csY110" fmla="*/ 143637 h 201091"/>
                <a:gd name="csX111" fmla="*/ 965683 w 1144676"/>
                <a:gd name="csY111" fmla="*/ 124301 h 201091"/>
                <a:gd name="csX112" fmla="*/ 1002697 w 1144676"/>
                <a:gd name="csY112" fmla="*/ 99441 h 201091"/>
                <a:gd name="csX113" fmla="*/ 1012641 w 1144676"/>
                <a:gd name="csY113" fmla="*/ 99993 h 201091"/>
                <a:gd name="csX114" fmla="*/ 1012641 w 1144676"/>
                <a:gd name="csY114" fmla="*/ 53035 h 201091"/>
                <a:gd name="csX115" fmla="*/ 1007116 w 1144676"/>
                <a:gd name="csY115" fmla="*/ 52483 h 201091"/>
                <a:gd name="csX116" fmla="*/ 961815 w 1144676"/>
                <a:gd name="csY116" fmla="*/ 87840 h 201091"/>
                <a:gd name="csX117" fmla="*/ 961263 w 1144676"/>
                <a:gd name="csY117" fmla="*/ 87840 h 201091"/>
                <a:gd name="csX118" fmla="*/ 961815 w 1144676"/>
                <a:gd name="csY118" fmla="*/ 80658 h 201091"/>
                <a:gd name="csX119" fmla="*/ 961815 w 1144676"/>
                <a:gd name="csY119" fmla="*/ 72923 h 201091"/>
                <a:gd name="csX120" fmla="*/ 941375 w 1144676"/>
                <a:gd name="csY120" fmla="*/ 54693 h 201091"/>
                <a:gd name="csX121" fmla="*/ 898836 w 1144676"/>
                <a:gd name="csY121" fmla="*/ 54693 h 201091"/>
                <a:gd name="csX122" fmla="*/ 898836 w 1144676"/>
                <a:gd name="csY122" fmla="*/ 95021 h 201091"/>
                <a:gd name="csX123" fmla="*/ 909333 w 1144676"/>
                <a:gd name="csY123" fmla="*/ 95021 h 201091"/>
                <a:gd name="csX124" fmla="*/ 915410 w 1144676"/>
                <a:gd name="csY124" fmla="*/ 101098 h 201091"/>
                <a:gd name="csX125" fmla="*/ 915410 w 1144676"/>
                <a:gd name="csY125" fmla="*/ 197777 h 201091"/>
                <a:gd name="csX126" fmla="*/ 1023137 w 1144676"/>
                <a:gd name="csY126" fmla="*/ 175127 h 201091"/>
                <a:gd name="csX127" fmla="*/ 1086117 w 1144676"/>
                <a:gd name="csY127" fmla="*/ 201092 h 201091"/>
                <a:gd name="csX128" fmla="*/ 1144676 w 1144676"/>
                <a:gd name="csY128" fmla="*/ 154686 h 201091"/>
                <a:gd name="csX129" fmla="*/ 1072306 w 1144676"/>
                <a:gd name="csY129" fmla="*/ 93917 h 201091"/>
                <a:gd name="csX130" fmla="*/ 1085012 w 1144676"/>
                <a:gd name="csY130" fmla="*/ 87287 h 201091"/>
                <a:gd name="csX131" fmla="*/ 1097718 w 1144676"/>
                <a:gd name="csY131" fmla="*/ 93917 h 201091"/>
                <a:gd name="csX132" fmla="*/ 1097718 w 1144676"/>
                <a:gd name="csY132" fmla="*/ 101098 h 201091"/>
                <a:gd name="csX133" fmla="*/ 1139152 w 1144676"/>
                <a:gd name="csY133" fmla="*/ 101098 h 201091"/>
                <a:gd name="csX134" fmla="*/ 1139152 w 1144676"/>
                <a:gd name="csY134" fmla="*/ 83972 h 201091"/>
                <a:gd name="csX135" fmla="*/ 1083907 w 1144676"/>
                <a:gd name="csY135" fmla="*/ 51378 h 201091"/>
                <a:gd name="csX136" fmla="*/ 1025347 w 1144676"/>
                <a:gd name="csY136" fmla="*/ 95574 h 201091"/>
                <a:gd name="csX137" fmla="*/ 1096613 w 1144676"/>
                <a:gd name="csY137" fmla="*/ 157448 h 201091"/>
                <a:gd name="csX138" fmla="*/ 1085564 w 1144676"/>
                <a:gd name="csY138" fmla="*/ 164630 h 201091"/>
                <a:gd name="csX139" fmla="*/ 1044131 w 1144676"/>
                <a:gd name="csY139" fmla="*/ 144189 h 201091"/>
                <a:gd name="csX140" fmla="*/ 1023137 w 1144676"/>
                <a:gd name="csY140" fmla="*/ 175127 h 2010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Lst>
              <a:rect l="l" t="t" r="r" b="b"/>
              <a:pathLst>
                <a:path w="1144676" h="201091">
                  <a:moveTo>
                    <a:pt x="552" y="197777"/>
                  </a:moveTo>
                  <a:lnTo>
                    <a:pt x="32595" y="197777"/>
                  </a:lnTo>
                  <a:cubicBezTo>
                    <a:pt x="46406" y="197777"/>
                    <a:pt x="51930" y="193358"/>
                    <a:pt x="55797" y="181756"/>
                  </a:cubicBezTo>
                  <a:lnTo>
                    <a:pt x="64084" y="156343"/>
                  </a:lnTo>
                  <a:lnTo>
                    <a:pt x="121539" y="156343"/>
                  </a:lnTo>
                  <a:lnTo>
                    <a:pt x="130378" y="181756"/>
                  </a:lnTo>
                  <a:cubicBezTo>
                    <a:pt x="134245" y="193910"/>
                    <a:pt x="139770" y="197777"/>
                    <a:pt x="153581" y="197777"/>
                  </a:cubicBezTo>
                  <a:lnTo>
                    <a:pt x="185623" y="197777"/>
                  </a:lnTo>
                  <a:lnTo>
                    <a:pt x="185623" y="156343"/>
                  </a:lnTo>
                  <a:lnTo>
                    <a:pt x="180099" y="156343"/>
                  </a:lnTo>
                  <a:cubicBezTo>
                    <a:pt x="175679" y="156343"/>
                    <a:pt x="174574" y="154686"/>
                    <a:pt x="172917" y="150266"/>
                  </a:cubicBezTo>
                  <a:lnTo>
                    <a:pt x="118777" y="0"/>
                  </a:lnTo>
                  <a:lnTo>
                    <a:pt x="67399" y="0"/>
                  </a:lnTo>
                  <a:lnTo>
                    <a:pt x="13259" y="150266"/>
                  </a:lnTo>
                  <a:cubicBezTo>
                    <a:pt x="11601" y="155238"/>
                    <a:pt x="9944" y="156343"/>
                    <a:pt x="5525" y="156343"/>
                  </a:cubicBezTo>
                  <a:lnTo>
                    <a:pt x="0" y="156343"/>
                  </a:lnTo>
                  <a:lnTo>
                    <a:pt x="0" y="197777"/>
                  </a:lnTo>
                  <a:close/>
                  <a:moveTo>
                    <a:pt x="74581" y="116567"/>
                  </a:moveTo>
                  <a:lnTo>
                    <a:pt x="84525" y="83420"/>
                  </a:lnTo>
                  <a:cubicBezTo>
                    <a:pt x="88392" y="70714"/>
                    <a:pt x="92812" y="50825"/>
                    <a:pt x="92812" y="50825"/>
                  </a:cubicBezTo>
                  <a:lnTo>
                    <a:pt x="93364" y="50825"/>
                  </a:lnTo>
                  <a:cubicBezTo>
                    <a:pt x="93364" y="50825"/>
                    <a:pt x="97784" y="71266"/>
                    <a:pt x="101651" y="83420"/>
                  </a:cubicBezTo>
                  <a:lnTo>
                    <a:pt x="111595" y="116567"/>
                  </a:lnTo>
                  <a:lnTo>
                    <a:pt x="74581" y="116567"/>
                  </a:lnTo>
                  <a:close/>
                  <a:moveTo>
                    <a:pt x="209931" y="197777"/>
                  </a:moveTo>
                  <a:lnTo>
                    <a:pt x="257994" y="197777"/>
                  </a:lnTo>
                  <a:lnTo>
                    <a:pt x="257994" y="134798"/>
                  </a:lnTo>
                  <a:cubicBezTo>
                    <a:pt x="257994" y="127616"/>
                    <a:pt x="259099" y="121539"/>
                    <a:pt x="260756" y="116015"/>
                  </a:cubicBezTo>
                  <a:cubicBezTo>
                    <a:pt x="265176" y="103861"/>
                    <a:pt x="274015" y="95574"/>
                    <a:pt x="288931" y="95574"/>
                  </a:cubicBezTo>
                  <a:cubicBezTo>
                    <a:pt x="299428" y="95574"/>
                    <a:pt x="304952" y="101098"/>
                    <a:pt x="304952" y="114357"/>
                  </a:cubicBezTo>
                  <a:lnTo>
                    <a:pt x="304952" y="177889"/>
                  </a:lnTo>
                  <a:cubicBezTo>
                    <a:pt x="304952" y="191700"/>
                    <a:pt x="311029" y="198330"/>
                    <a:pt x="325393" y="198330"/>
                  </a:cubicBezTo>
                  <a:lnTo>
                    <a:pt x="369589" y="198330"/>
                  </a:lnTo>
                  <a:lnTo>
                    <a:pt x="369589" y="158001"/>
                  </a:lnTo>
                  <a:lnTo>
                    <a:pt x="359093" y="158001"/>
                  </a:lnTo>
                  <a:cubicBezTo>
                    <a:pt x="355225" y="158001"/>
                    <a:pt x="353016" y="155791"/>
                    <a:pt x="353016" y="151924"/>
                  </a:cubicBezTo>
                  <a:lnTo>
                    <a:pt x="353016" y="105518"/>
                  </a:lnTo>
                  <a:cubicBezTo>
                    <a:pt x="353016" y="65189"/>
                    <a:pt x="330365" y="51930"/>
                    <a:pt x="301638" y="51930"/>
                  </a:cubicBezTo>
                  <a:cubicBezTo>
                    <a:pt x="276777" y="51930"/>
                    <a:pt x="262966" y="65742"/>
                    <a:pt x="256337" y="76791"/>
                  </a:cubicBezTo>
                  <a:lnTo>
                    <a:pt x="255784" y="76791"/>
                  </a:lnTo>
                  <a:cubicBezTo>
                    <a:pt x="255784" y="76791"/>
                    <a:pt x="255784" y="74581"/>
                    <a:pt x="255784" y="73476"/>
                  </a:cubicBezTo>
                  <a:lnTo>
                    <a:pt x="255784" y="71266"/>
                  </a:lnTo>
                  <a:cubicBezTo>
                    <a:pt x="255784" y="61322"/>
                    <a:pt x="248603" y="55245"/>
                    <a:pt x="235896" y="55245"/>
                  </a:cubicBezTo>
                  <a:lnTo>
                    <a:pt x="193358" y="55245"/>
                  </a:lnTo>
                  <a:lnTo>
                    <a:pt x="193358" y="95574"/>
                  </a:lnTo>
                  <a:lnTo>
                    <a:pt x="203854" y="95574"/>
                  </a:lnTo>
                  <a:cubicBezTo>
                    <a:pt x="207721" y="95574"/>
                    <a:pt x="209931" y="97784"/>
                    <a:pt x="209931" y="101651"/>
                  </a:cubicBezTo>
                  <a:lnTo>
                    <a:pt x="209931" y="197777"/>
                  </a:lnTo>
                  <a:close/>
                  <a:moveTo>
                    <a:pt x="378981" y="175127"/>
                  </a:moveTo>
                  <a:cubicBezTo>
                    <a:pt x="378981" y="175127"/>
                    <a:pt x="401079" y="201092"/>
                    <a:pt x="441960" y="201092"/>
                  </a:cubicBezTo>
                  <a:cubicBezTo>
                    <a:pt x="475107" y="201092"/>
                    <a:pt x="500520" y="183413"/>
                    <a:pt x="500520" y="154686"/>
                  </a:cubicBezTo>
                  <a:cubicBezTo>
                    <a:pt x="500520" y="106623"/>
                    <a:pt x="428149" y="108833"/>
                    <a:pt x="428149" y="93917"/>
                  </a:cubicBezTo>
                  <a:cubicBezTo>
                    <a:pt x="428149" y="89497"/>
                    <a:pt x="434226" y="87287"/>
                    <a:pt x="440855" y="87287"/>
                  </a:cubicBezTo>
                  <a:cubicBezTo>
                    <a:pt x="448037" y="87287"/>
                    <a:pt x="453561" y="90049"/>
                    <a:pt x="453561" y="93917"/>
                  </a:cubicBezTo>
                  <a:lnTo>
                    <a:pt x="453561" y="101098"/>
                  </a:lnTo>
                  <a:lnTo>
                    <a:pt x="494995" y="101098"/>
                  </a:lnTo>
                  <a:lnTo>
                    <a:pt x="494995" y="83972"/>
                  </a:lnTo>
                  <a:cubicBezTo>
                    <a:pt x="494995" y="58560"/>
                    <a:pt x="462953" y="51378"/>
                    <a:pt x="439750" y="51378"/>
                  </a:cubicBezTo>
                  <a:cubicBezTo>
                    <a:pt x="409365" y="51378"/>
                    <a:pt x="381191" y="64637"/>
                    <a:pt x="381191" y="95574"/>
                  </a:cubicBezTo>
                  <a:cubicBezTo>
                    <a:pt x="381191" y="141980"/>
                    <a:pt x="452457" y="145847"/>
                    <a:pt x="452457" y="157448"/>
                  </a:cubicBezTo>
                  <a:cubicBezTo>
                    <a:pt x="452457" y="162420"/>
                    <a:pt x="448589" y="164630"/>
                    <a:pt x="441408" y="164630"/>
                  </a:cubicBezTo>
                  <a:cubicBezTo>
                    <a:pt x="419310" y="164630"/>
                    <a:pt x="399974" y="144189"/>
                    <a:pt x="399974" y="144189"/>
                  </a:cubicBezTo>
                  <a:lnTo>
                    <a:pt x="378981" y="175127"/>
                  </a:lnTo>
                  <a:close/>
                  <a:moveTo>
                    <a:pt x="550793" y="197777"/>
                  </a:moveTo>
                  <a:lnTo>
                    <a:pt x="606038" y="197777"/>
                  </a:lnTo>
                  <a:lnTo>
                    <a:pt x="622059" y="132036"/>
                  </a:lnTo>
                  <a:cubicBezTo>
                    <a:pt x="623716" y="124301"/>
                    <a:pt x="624821" y="116567"/>
                    <a:pt x="624821" y="116567"/>
                  </a:cubicBezTo>
                  <a:lnTo>
                    <a:pt x="625373" y="116567"/>
                  </a:lnTo>
                  <a:cubicBezTo>
                    <a:pt x="625373" y="116567"/>
                    <a:pt x="626478" y="124301"/>
                    <a:pt x="628136" y="132036"/>
                  </a:cubicBezTo>
                  <a:lnTo>
                    <a:pt x="644157" y="197777"/>
                  </a:lnTo>
                  <a:lnTo>
                    <a:pt x="698849" y="197777"/>
                  </a:lnTo>
                  <a:lnTo>
                    <a:pt x="727577" y="99993"/>
                  </a:lnTo>
                  <a:cubicBezTo>
                    <a:pt x="729234" y="96679"/>
                    <a:pt x="730339" y="95574"/>
                    <a:pt x="733654" y="95574"/>
                  </a:cubicBezTo>
                  <a:lnTo>
                    <a:pt x="738073" y="95574"/>
                  </a:lnTo>
                  <a:lnTo>
                    <a:pt x="738073" y="55245"/>
                  </a:lnTo>
                  <a:lnTo>
                    <a:pt x="702716" y="55245"/>
                  </a:lnTo>
                  <a:cubicBezTo>
                    <a:pt x="692220" y="55245"/>
                    <a:pt x="686143" y="59665"/>
                    <a:pt x="684486" y="69056"/>
                  </a:cubicBezTo>
                  <a:lnTo>
                    <a:pt x="670122" y="139770"/>
                  </a:lnTo>
                  <a:cubicBezTo>
                    <a:pt x="668465" y="147504"/>
                    <a:pt x="668465" y="154686"/>
                    <a:pt x="668465" y="154686"/>
                  </a:cubicBezTo>
                  <a:lnTo>
                    <a:pt x="667912" y="154686"/>
                  </a:lnTo>
                  <a:cubicBezTo>
                    <a:pt x="667912" y="154686"/>
                    <a:pt x="667912" y="147504"/>
                    <a:pt x="665702" y="139770"/>
                  </a:cubicBezTo>
                  <a:lnTo>
                    <a:pt x="646367" y="56350"/>
                  </a:lnTo>
                  <a:lnTo>
                    <a:pt x="605485" y="56350"/>
                  </a:lnTo>
                  <a:lnTo>
                    <a:pt x="585597" y="139770"/>
                  </a:lnTo>
                  <a:cubicBezTo>
                    <a:pt x="583940" y="147504"/>
                    <a:pt x="583387" y="154686"/>
                    <a:pt x="583387" y="154686"/>
                  </a:cubicBezTo>
                  <a:lnTo>
                    <a:pt x="582835" y="154686"/>
                  </a:lnTo>
                  <a:cubicBezTo>
                    <a:pt x="582835" y="154686"/>
                    <a:pt x="582835" y="147504"/>
                    <a:pt x="581177" y="139770"/>
                  </a:cubicBezTo>
                  <a:lnTo>
                    <a:pt x="565709" y="69056"/>
                  </a:lnTo>
                  <a:cubicBezTo>
                    <a:pt x="564051" y="59665"/>
                    <a:pt x="557975" y="55245"/>
                    <a:pt x="547478" y="55245"/>
                  </a:cubicBezTo>
                  <a:lnTo>
                    <a:pt x="512121" y="55245"/>
                  </a:lnTo>
                  <a:lnTo>
                    <a:pt x="512121" y="95574"/>
                  </a:lnTo>
                  <a:lnTo>
                    <a:pt x="516541" y="95574"/>
                  </a:lnTo>
                  <a:cubicBezTo>
                    <a:pt x="519855" y="95574"/>
                    <a:pt x="521513" y="96126"/>
                    <a:pt x="522618" y="99993"/>
                  </a:cubicBezTo>
                  <a:lnTo>
                    <a:pt x="550793" y="197777"/>
                  </a:lnTo>
                  <a:close/>
                  <a:moveTo>
                    <a:pt x="744150" y="126511"/>
                  </a:moveTo>
                  <a:cubicBezTo>
                    <a:pt x="744150" y="164630"/>
                    <a:pt x="771773" y="201092"/>
                    <a:pt x="822598" y="201092"/>
                  </a:cubicBezTo>
                  <a:cubicBezTo>
                    <a:pt x="860717" y="201092"/>
                    <a:pt x="883368" y="178441"/>
                    <a:pt x="883368" y="178441"/>
                  </a:cubicBezTo>
                  <a:lnTo>
                    <a:pt x="864032" y="146399"/>
                  </a:lnTo>
                  <a:cubicBezTo>
                    <a:pt x="864032" y="146399"/>
                    <a:pt x="846906" y="161315"/>
                    <a:pt x="826465" y="161315"/>
                  </a:cubicBezTo>
                  <a:cubicBezTo>
                    <a:pt x="810997" y="161315"/>
                    <a:pt x="796633" y="153029"/>
                    <a:pt x="793318" y="135350"/>
                  </a:cubicBezTo>
                  <a:lnTo>
                    <a:pt x="883368" y="135350"/>
                  </a:lnTo>
                  <a:cubicBezTo>
                    <a:pt x="883368" y="135350"/>
                    <a:pt x="884472" y="125406"/>
                    <a:pt x="884472" y="120987"/>
                  </a:cubicBezTo>
                  <a:cubicBezTo>
                    <a:pt x="884472" y="81210"/>
                    <a:pt x="860717" y="51930"/>
                    <a:pt x="818731" y="51930"/>
                  </a:cubicBezTo>
                  <a:cubicBezTo>
                    <a:pt x="772325" y="52483"/>
                    <a:pt x="744150" y="85077"/>
                    <a:pt x="744150" y="126511"/>
                  </a:cubicBezTo>
                  <a:close/>
                  <a:moveTo>
                    <a:pt x="794423" y="106623"/>
                  </a:moveTo>
                  <a:cubicBezTo>
                    <a:pt x="797738" y="96126"/>
                    <a:pt x="804367" y="88392"/>
                    <a:pt x="818178" y="88392"/>
                  </a:cubicBezTo>
                  <a:cubicBezTo>
                    <a:pt x="828123" y="88392"/>
                    <a:pt x="834752" y="97784"/>
                    <a:pt x="834752" y="106623"/>
                  </a:cubicBezTo>
                  <a:lnTo>
                    <a:pt x="794423" y="106623"/>
                  </a:lnTo>
                  <a:close/>
                  <a:moveTo>
                    <a:pt x="914857" y="197777"/>
                  </a:moveTo>
                  <a:lnTo>
                    <a:pt x="962920" y="197777"/>
                  </a:lnTo>
                  <a:lnTo>
                    <a:pt x="962920" y="143637"/>
                  </a:lnTo>
                  <a:cubicBezTo>
                    <a:pt x="962920" y="135903"/>
                    <a:pt x="964025" y="129273"/>
                    <a:pt x="965683" y="124301"/>
                  </a:cubicBezTo>
                  <a:cubicBezTo>
                    <a:pt x="972864" y="102756"/>
                    <a:pt x="991095" y="99441"/>
                    <a:pt x="1002697" y="99441"/>
                  </a:cubicBezTo>
                  <a:cubicBezTo>
                    <a:pt x="1008221" y="99441"/>
                    <a:pt x="1012641" y="99993"/>
                    <a:pt x="1012641" y="99993"/>
                  </a:cubicBezTo>
                  <a:lnTo>
                    <a:pt x="1012641" y="53035"/>
                  </a:lnTo>
                  <a:cubicBezTo>
                    <a:pt x="1012641" y="53035"/>
                    <a:pt x="1009879" y="52483"/>
                    <a:pt x="1007116" y="52483"/>
                  </a:cubicBezTo>
                  <a:cubicBezTo>
                    <a:pt x="985571" y="52483"/>
                    <a:pt x="967892" y="68504"/>
                    <a:pt x="961815" y="87840"/>
                  </a:cubicBezTo>
                  <a:lnTo>
                    <a:pt x="961263" y="87840"/>
                  </a:lnTo>
                  <a:cubicBezTo>
                    <a:pt x="961263" y="87840"/>
                    <a:pt x="961815" y="85077"/>
                    <a:pt x="961815" y="80658"/>
                  </a:cubicBezTo>
                  <a:lnTo>
                    <a:pt x="961815" y="72923"/>
                  </a:lnTo>
                  <a:cubicBezTo>
                    <a:pt x="961815" y="59665"/>
                    <a:pt x="954634" y="54693"/>
                    <a:pt x="941375" y="54693"/>
                  </a:cubicBezTo>
                  <a:lnTo>
                    <a:pt x="898836" y="54693"/>
                  </a:lnTo>
                  <a:lnTo>
                    <a:pt x="898836" y="95021"/>
                  </a:lnTo>
                  <a:lnTo>
                    <a:pt x="909333" y="95021"/>
                  </a:lnTo>
                  <a:cubicBezTo>
                    <a:pt x="913200" y="95021"/>
                    <a:pt x="915410" y="97231"/>
                    <a:pt x="915410" y="101098"/>
                  </a:cubicBezTo>
                  <a:lnTo>
                    <a:pt x="915410" y="197777"/>
                  </a:lnTo>
                  <a:close/>
                  <a:moveTo>
                    <a:pt x="1023137" y="175127"/>
                  </a:moveTo>
                  <a:cubicBezTo>
                    <a:pt x="1023137" y="175127"/>
                    <a:pt x="1045235" y="201092"/>
                    <a:pt x="1086117" y="201092"/>
                  </a:cubicBezTo>
                  <a:cubicBezTo>
                    <a:pt x="1119264" y="201092"/>
                    <a:pt x="1144676" y="183413"/>
                    <a:pt x="1144676" y="154686"/>
                  </a:cubicBezTo>
                  <a:cubicBezTo>
                    <a:pt x="1144676" y="106623"/>
                    <a:pt x="1072306" y="108833"/>
                    <a:pt x="1072306" y="93917"/>
                  </a:cubicBezTo>
                  <a:cubicBezTo>
                    <a:pt x="1072306" y="89497"/>
                    <a:pt x="1078382" y="87287"/>
                    <a:pt x="1085012" y="87287"/>
                  </a:cubicBezTo>
                  <a:cubicBezTo>
                    <a:pt x="1092194" y="87287"/>
                    <a:pt x="1097718" y="90049"/>
                    <a:pt x="1097718" y="93917"/>
                  </a:cubicBezTo>
                  <a:lnTo>
                    <a:pt x="1097718" y="101098"/>
                  </a:lnTo>
                  <a:lnTo>
                    <a:pt x="1139152" y="101098"/>
                  </a:lnTo>
                  <a:lnTo>
                    <a:pt x="1139152" y="83972"/>
                  </a:lnTo>
                  <a:cubicBezTo>
                    <a:pt x="1139152" y="58560"/>
                    <a:pt x="1107110" y="51378"/>
                    <a:pt x="1083907" y="51378"/>
                  </a:cubicBezTo>
                  <a:cubicBezTo>
                    <a:pt x="1053522" y="51378"/>
                    <a:pt x="1025347" y="64637"/>
                    <a:pt x="1025347" y="95574"/>
                  </a:cubicBezTo>
                  <a:cubicBezTo>
                    <a:pt x="1025347" y="141980"/>
                    <a:pt x="1096613" y="145847"/>
                    <a:pt x="1096613" y="157448"/>
                  </a:cubicBezTo>
                  <a:cubicBezTo>
                    <a:pt x="1096613" y="162420"/>
                    <a:pt x="1092746" y="164630"/>
                    <a:pt x="1085564" y="164630"/>
                  </a:cubicBezTo>
                  <a:cubicBezTo>
                    <a:pt x="1063466" y="164630"/>
                    <a:pt x="1044131" y="144189"/>
                    <a:pt x="1044131" y="144189"/>
                  </a:cubicBezTo>
                  <a:lnTo>
                    <a:pt x="1023137" y="175127"/>
                  </a:lnTo>
                  <a:close/>
                </a:path>
              </a:pathLst>
            </a:custGeom>
            <a:solidFill>
              <a:srgbClr val="FFFFFF"/>
            </a:solidFill>
            <a:ln w="5514" cap="flat">
              <a:noFill/>
              <a:prstDash val="solid"/>
              <a:miter/>
            </a:ln>
          </p:spPr>
          <p:txBody>
            <a:bodyPr/>
            <a:lstStyle/>
            <a:p>
              <a:endParaRPr lang="en-GB"/>
            </a:p>
          </p:txBody>
        </p:sp>
      </p:grpSp>
      <p:grpSp>
        <p:nvGrpSpPr>
          <p:cNvPr id="2" name="Graphic 4">
            <a:extLst>
              <a:ext uri="{FF2B5EF4-FFF2-40B4-BE49-F238E27FC236}">
                <a16:creationId xmlns:a16="http://schemas.microsoft.com/office/drawing/2014/main" id="{33A6639A-BB15-B660-8EA3-32D6F1B6AD74}"/>
              </a:ext>
            </a:extLst>
          </p:cNvPr>
          <p:cNvGrpSpPr/>
          <p:nvPr/>
        </p:nvGrpSpPr>
        <p:grpSpPr>
          <a:xfrm>
            <a:off x="10010723" y="6313572"/>
            <a:ext cx="1431442" cy="339797"/>
            <a:chOff x="10010723" y="6313572"/>
            <a:chExt cx="1431442" cy="339797"/>
          </a:xfrm>
          <a:solidFill>
            <a:srgbClr val="4E2C76"/>
          </a:solidFill>
        </p:grpSpPr>
        <p:grpSp>
          <p:nvGrpSpPr>
            <p:cNvPr id="4" name="Graphic 4">
              <a:extLst>
                <a:ext uri="{FF2B5EF4-FFF2-40B4-BE49-F238E27FC236}">
                  <a16:creationId xmlns:a16="http://schemas.microsoft.com/office/drawing/2014/main" id="{49F4917B-B825-5B05-E4AD-0A513EA14EF6}"/>
                </a:ext>
              </a:extLst>
            </p:cNvPr>
            <p:cNvGrpSpPr/>
            <p:nvPr/>
          </p:nvGrpSpPr>
          <p:grpSpPr>
            <a:xfrm>
              <a:off x="10010723" y="6313572"/>
              <a:ext cx="540113" cy="339797"/>
              <a:chOff x="10010723" y="6313572"/>
              <a:chExt cx="540113" cy="339797"/>
            </a:xfrm>
            <a:solidFill>
              <a:srgbClr val="4E2C76"/>
            </a:solidFill>
          </p:grpSpPr>
          <p:sp>
            <p:nvSpPr>
              <p:cNvPr id="8" name="Freeform: Shape 7">
                <a:extLst>
                  <a:ext uri="{FF2B5EF4-FFF2-40B4-BE49-F238E27FC236}">
                    <a16:creationId xmlns:a16="http://schemas.microsoft.com/office/drawing/2014/main" id="{F6839479-CECF-3C7E-85B9-1F57EADB178C}"/>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rgbClr val="4E2C76"/>
              </a:solidFill>
              <a:ln w="8815" cap="flat">
                <a:noFill/>
                <a:prstDash val="solid"/>
                <a:miter/>
              </a:ln>
            </p:spPr>
            <p:txBody>
              <a:bodyPr/>
              <a:lstStyle/>
              <a:p>
                <a:endParaRPr lang="en-GB"/>
              </a:p>
            </p:txBody>
          </p:sp>
          <p:sp>
            <p:nvSpPr>
              <p:cNvPr id="9" name="Freeform: Shape 8">
                <a:extLst>
                  <a:ext uri="{FF2B5EF4-FFF2-40B4-BE49-F238E27FC236}">
                    <a16:creationId xmlns:a16="http://schemas.microsoft.com/office/drawing/2014/main" id="{54EC44C1-B1B8-7FBB-4CE1-869DD0210717}"/>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rgbClr val="4E2C76"/>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178CE3D2-76FE-284F-3EE2-C7D310514E9B}"/>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rgbClr val="4E2C76"/>
              </a:solidFill>
              <a:ln w="8815" cap="flat">
                <a:noFill/>
                <a:prstDash val="solid"/>
                <a:miter/>
              </a:ln>
            </p:spPr>
            <p:txBody>
              <a:bodyPr/>
              <a:lstStyle/>
              <a:p>
                <a:endParaRPr lang="en-GB"/>
              </a:p>
            </p:txBody>
          </p:sp>
          <p:sp>
            <p:nvSpPr>
              <p:cNvPr id="12" name="Freeform: Shape 11">
                <a:extLst>
                  <a:ext uri="{FF2B5EF4-FFF2-40B4-BE49-F238E27FC236}">
                    <a16:creationId xmlns:a16="http://schemas.microsoft.com/office/drawing/2014/main" id="{EC96E625-FDBE-BDE0-68BB-1AA61C761ABE}"/>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rgbClr val="4E2C76"/>
              </a:solidFill>
              <a:ln w="8815" cap="flat">
                <a:noFill/>
                <a:prstDash val="solid"/>
                <a:miter/>
              </a:ln>
            </p:spPr>
            <p:txBody>
              <a:bodyPr/>
              <a:lstStyle/>
              <a:p>
                <a:endParaRPr lang="en-GB"/>
              </a:p>
            </p:txBody>
          </p:sp>
        </p:grpSp>
        <p:grpSp>
          <p:nvGrpSpPr>
            <p:cNvPr id="14" name="Graphic 4">
              <a:extLst>
                <a:ext uri="{FF2B5EF4-FFF2-40B4-BE49-F238E27FC236}">
                  <a16:creationId xmlns:a16="http://schemas.microsoft.com/office/drawing/2014/main" id="{6BB96FF8-0DE8-64EC-FADB-137026015E5A}"/>
                </a:ext>
              </a:extLst>
            </p:cNvPr>
            <p:cNvGrpSpPr/>
            <p:nvPr/>
          </p:nvGrpSpPr>
          <p:grpSpPr>
            <a:xfrm>
              <a:off x="10622396" y="6417374"/>
              <a:ext cx="819769" cy="122433"/>
              <a:chOff x="10622396" y="6417374"/>
              <a:chExt cx="819769" cy="122433"/>
            </a:xfrm>
            <a:solidFill>
              <a:srgbClr val="4E2C76"/>
            </a:solidFill>
          </p:grpSpPr>
          <p:sp>
            <p:nvSpPr>
              <p:cNvPr id="15" name="Freeform: Shape 14">
                <a:extLst>
                  <a:ext uri="{FF2B5EF4-FFF2-40B4-BE49-F238E27FC236}">
                    <a16:creationId xmlns:a16="http://schemas.microsoft.com/office/drawing/2014/main" id="{73411B78-4412-EDA6-8C26-B07E51AE9EA2}"/>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rgbClr val="4E2C76"/>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AF029BD1-F5BF-B544-1BC9-D48F6BA9A7B0}"/>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rgbClr val="4E2C76"/>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16F96355-81A5-301C-A67F-D72CD9595837}"/>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rgbClr val="4E2C76"/>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666FE5E5-59D0-F743-EEB5-A83283244312}"/>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rgbClr val="4E2C76"/>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06D487EA-938B-B0F7-C0C2-32EA9ADBDB6E}"/>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rgbClr val="4E2C76"/>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03D23A18-048A-AFBA-8067-531BAD18B199}"/>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rgbClr val="4E2C76"/>
              </a:solidFill>
              <a:ln w="8815" cap="flat">
                <a:noFill/>
                <a:prstDash val="solid"/>
                <a:miter/>
              </a:ln>
            </p:spPr>
            <p:txBody>
              <a:bodyPr/>
              <a:lstStyle/>
              <a:p>
                <a:endParaRPr lang="en-GB"/>
              </a:p>
            </p:txBody>
          </p:sp>
          <p:sp>
            <p:nvSpPr>
              <p:cNvPr id="21" name="Freeform: Shape 20">
                <a:extLst>
                  <a:ext uri="{FF2B5EF4-FFF2-40B4-BE49-F238E27FC236}">
                    <a16:creationId xmlns:a16="http://schemas.microsoft.com/office/drawing/2014/main" id="{5C453382-CC33-384A-E2F1-155157E992B2}"/>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rgbClr val="4E2C76"/>
              </a:solidFill>
              <a:ln w="8815" cap="flat">
                <a:noFill/>
                <a:prstDash val="solid"/>
                <a:miter/>
              </a:ln>
            </p:spPr>
            <p:txBody>
              <a:bodyPr/>
              <a:lstStyle/>
              <a:p>
                <a:endParaRPr lang="en-GB"/>
              </a:p>
            </p:txBody>
          </p:sp>
          <p:sp>
            <p:nvSpPr>
              <p:cNvPr id="22" name="Freeform: Shape 21">
                <a:extLst>
                  <a:ext uri="{FF2B5EF4-FFF2-40B4-BE49-F238E27FC236}">
                    <a16:creationId xmlns:a16="http://schemas.microsoft.com/office/drawing/2014/main" id="{E896121F-F72C-A847-01BE-19418F05C03C}"/>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rgbClr val="4E2C76"/>
              </a:solidFill>
              <a:ln w="8815" cap="flat">
                <a:noFill/>
                <a:prstDash val="solid"/>
                <a:miter/>
              </a:ln>
            </p:spPr>
            <p:txBody>
              <a:bodyPr/>
              <a:lstStyle/>
              <a:p>
                <a:endParaRPr lang="en-GB"/>
              </a:p>
            </p:txBody>
          </p:sp>
        </p:grpSp>
      </p:grpSp>
      <p:pic>
        <p:nvPicPr>
          <p:cNvPr id="6" name="Picture 5">
            <a:extLst>
              <a:ext uri="{FF2B5EF4-FFF2-40B4-BE49-F238E27FC236}">
                <a16:creationId xmlns:a16="http://schemas.microsoft.com/office/drawing/2014/main" id="{6EEA7967-382F-BC71-2C87-EDE71D9630B1}"/>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7" name="TextBox 6">
            <a:extLst>
              <a:ext uri="{FF2B5EF4-FFF2-40B4-BE49-F238E27FC236}">
                <a16:creationId xmlns:a16="http://schemas.microsoft.com/office/drawing/2014/main" id="{8EC8B35C-A5DD-0AED-7955-CDE85C6083EC}"/>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930331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662681"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4E2C76"/>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6F66BF"/>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grpSp>
        <p:nvGrpSpPr>
          <p:cNvPr id="2" name="Graphic 4">
            <a:extLst>
              <a:ext uri="{FF2B5EF4-FFF2-40B4-BE49-F238E27FC236}">
                <a16:creationId xmlns:a16="http://schemas.microsoft.com/office/drawing/2014/main" id="{7E7AB4B2-67FB-164D-E350-FAF7B6348966}"/>
              </a:ext>
            </a:extLst>
          </p:cNvPr>
          <p:cNvGrpSpPr/>
          <p:nvPr/>
        </p:nvGrpSpPr>
        <p:grpSpPr>
          <a:xfrm>
            <a:off x="10722483" y="900257"/>
            <a:ext cx="1466754" cy="554659"/>
            <a:chOff x="10722483" y="900257"/>
            <a:chExt cx="1466754" cy="554659"/>
          </a:xfrm>
        </p:grpSpPr>
        <p:sp>
          <p:nvSpPr>
            <p:cNvPr id="3" name="Freeform: Shape 2">
              <a:extLst>
                <a:ext uri="{FF2B5EF4-FFF2-40B4-BE49-F238E27FC236}">
                  <a16:creationId xmlns:a16="http://schemas.microsoft.com/office/drawing/2014/main" id="{27D67BE9-FB35-F449-2953-4D31C8663EB2}"/>
                </a:ext>
              </a:extLst>
            </p:cNvPr>
            <p:cNvSpPr/>
            <p:nvPr/>
          </p:nvSpPr>
          <p:spPr>
            <a:xfrm>
              <a:off x="10722483" y="900257"/>
              <a:ext cx="1466754" cy="554659"/>
            </a:xfrm>
            <a:custGeom>
              <a:avLst/>
              <a:gdLst>
                <a:gd name="csX0" fmla="*/ 1466755 w 1466754"/>
                <a:gd name="csY0" fmla="*/ 554660 h 554659"/>
                <a:gd name="csX1" fmla="*/ 288379 w 1466754"/>
                <a:gd name="csY1" fmla="*/ 554660 h 554659"/>
                <a:gd name="csX2" fmla="*/ 0 w 1466754"/>
                <a:gd name="csY2" fmla="*/ 277330 h 554659"/>
                <a:gd name="csX3" fmla="*/ 288379 w 1466754"/>
                <a:gd name="csY3" fmla="*/ 0 h 554659"/>
                <a:gd name="csX4" fmla="*/ 1466755 w 1466754"/>
                <a:gd name="csY4" fmla="*/ 0 h 554659"/>
                <a:gd name="csX5" fmla="*/ 1466755 w 1466754"/>
                <a:gd name="csY5" fmla="*/ 554660 h 554659"/>
              </a:gdLst>
              <a:ahLst/>
              <a:cxnLst>
                <a:cxn ang="0">
                  <a:pos x="csX0" y="csY0"/>
                </a:cxn>
                <a:cxn ang="0">
                  <a:pos x="csX1" y="csY1"/>
                </a:cxn>
                <a:cxn ang="0">
                  <a:pos x="csX2" y="csY2"/>
                </a:cxn>
                <a:cxn ang="0">
                  <a:pos x="csX3" y="csY3"/>
                </a:cxn>
                <a:cxn ang="0">
                  <a:pos x="csX4" y="csY4"/>
                </a:cxn>
                <a:cxn ang="0">
                  <a:pos x="csX5" y="csY5"/>
                </a:cxn>
              </a:cxnLst>
              <a:rect l="l" t="t" r="r" b="b"/>
              <a:pathLst>
                <a:path w="1466754" h="554659">
                  <a:moveTo>
                    <a:pt x="1466755" y="554660"/>
                  </a:moveTo>
                  <a:lnTo>
                    <a:pt x="288379" y="554660"/>
                  </a:lnTo>
                  <a:cubicBezTo>
                    <a:pt x="129826" y="554660"/>
                    <a:pt x="0" y="429806"/>
                    <a:pt x="0" y="277330"/>
                  </a:cubicBezTo>
                  <a:cubicBezTo>
                    <a:pt x="0" y="124854"/>
                    <a:pt x="129826" y="0"/>
                    <a:pt x="288379" y="0"/>
                  </a:cubicBezTo>
                  <a:lnTo>
                    <a:pt x="1466755" y="0"/>
                  </a:lnTo>
                  <a:lnTo>
                    <a:pt x="1466755" y="554660"/>
                  </a:lnTo>
                  <a:close/>
                </a:path>
              </a:pathLst>
            </a:custGeom>
            <a:solidFill>
              <a:srgbClr val="FF0000"/>
            </a:solidFill>
            <a:ln w="5514" cap="flat">
              <a:noFill/>
              <a:prstDash val="solid"/>
              <a:miter/>
            </a:ln>
          </p:spPr>
        </p:sp>
        <p:sp>
          <p:nvSpPr>
            <p:cNvPr id="7" name="Freeform: Shape 6">
              <a:extLst>
                <a:ext uri="{FF2B5EF4-FFF2-40B4-BE49-F238E27FC236}">
                  <a16:creationId xmlns:a16="http://schemas.microsoft.com/office/drawing/2014/main" id="{9FBCCA9F-13A5-577C-8550-368F53CCAFBC}"/>
                </a:ext>
              </a:extLst>
            </p:cNvPr>
            <p:cNvSpPr/>
            <p:nvPr/>
          </p:nvSpPr>
          <p:spPr>
            <a:xfrm>
              <a:off x="10910868" y="1068754"/>
              <a:ext cx="1144676" cy="201091"/>
            </a:xfrm>
            <a:custGeom>
              <a:avLst/>
              <a:gdLst>
                <a:gd name="csX0" fmla="*/ 552 w 1144676"/>
                <a:gd name="csY0" fmla="*/ 197777 h 201091"/>
                <a:gd name="csX1" fmla="*/ 32595 w 1144676"/>
                <a:gd name="csY1" fmla="*/ 197777 h 201091"/>
                <a:gd name="csX2" fmla="*/ 55797 w 1144676"/>
                <a:gd name="csY2" fmla="*/ 181756 h 201091"/>
                <a:gd name="csX3" fmla="*/ 64084 w 1144676"/>
                <a:gd name="csY3" fmla="*/ 156343 h 201091"/>
                <a:gd name="csX4" fmla="*/ 121539 w 1144676"/>
                <a:gd name="csY4" fmla="*/ 156343 h 201091"/>
                <a:gd name="csX5" fmla="*/ 130378 w 1144676"/>
                <a:gd name="csY5" fmla="*/ 181756 h 201091"/>
                <a:gd name="csX6" fmla="*/ 153581 w 1144676"/>
                <a:gd name="csY6" fmla="*/ 197777 h 201091"/>
                <a:gd name="csX7" fmla="*/ 185623 w 1144676"/>
                <a:gd name="csY7" fmla="*/ 197777 h 201091"/>
                <a:gd name="csX8" fmla="*/ 185623 w 1144676"/>
                <a:gd name="csY8" fmla="*/ 156343 h 201091"/>
                <a:gd name="csX9" fmla="*/ 180099 w 1144676"/>
                <a:gd name="csY9" fmla="*/ 156343 h 201091"/>
                <a:gd name="csX10" fmla="*/ 172917 w 1144676"/>
                <a:gd name="csY10" fmla="*/ 150266 h 201091"/>
                <a:gd name="csX11" fmla="*/ 118777 w 1144676"/>
                <a:gd name="csY11" fmla="*/ 0 h 201091"/>
                <a:gd name="csX12" fmla="*/ 67399 w 1144676"/>
                <a:gd name="csY12" fmla="*/ 0 h 201091"/>
                <a:gd name="csX13" fmla="*/ 13259 w 1144676"/>
                <a:gd name="csY13" fmla="*/ 150266 h 201091"/>
                <a:gd name="csX14" fmla="*/ 5525 w 1144676"/>
                <a:gd name="csY14" fmla="*/ 156343 h 201091"/>
                <a:gd name="csX15" fmla="*/ 0 w 1144676"/>
                <a:gd name="csY15" fmla="*/ 156343 h 201091"/>
                <a:gd name="csX16" fmla="*/ 0 w 1144676"/>
                <a:gd name="csY16" fmla="*/ 197777 h 201091"/>
                <a:gd name="csX17" fmla="*/ 74581 w 1144676"/>
                <a:gd name="csY17" fmla="*/ 116567 h 201091"/>
                <a:gd name="csX18" fmla="*/ 84525 w 1144676"/>
                <a:gd name="csY18" fmla="*/ 83420 h 201091"/>
                <a:gd name="csX19" fmla="*/ 92812 w 1144676"/>
                <a:gd name="csY19" fmla="*/ 50825 h 201091"/>
                <a:gd name="csX20" fmla="*/ 93364 w 1144676"/>
                <a:gd name="csY20" fmla="*/ 50825 h 201091"/>
                <a:gd name="csX21" fmla="*/ 101651 w 1144676"/>
                <a:gd name="csY21" fmla="*/ 83420 h 201091"/>
                <a:gd name="csX22" fmla="*/ 111595 w 1144676"/>
                <a:gd name="csY22" fmla="*/ 116567 h 201091"/>
                <a:gd name="csX23" fmla="*/ 74581 w 1144676"/>
                <a:gd name="csY23" fmla="*/ 116567 h 201091"/>
                <a:gd name="csX24" fmla="*/ 209931 w 1144676"/>
                <a:gd name="csY24" fmla="*/ 197777 h 201091"/>
                <a:gd name="csX25" fmla="*/ 257994 w 1144676"/>
                <a:gd name="csY25" fmla="*/ 197777 h 201091"/>
                <a:gd name="csX26" fmla="*/ 257994 w 1144676"/>
                <a:gd name="csY26" fmla="*/ 134798 h 201091"/>
                <a:gd name="csX27" fmla="*/ 260756 w 1144676"/>
                <a:gd name="csY27" fmla="*/ 116015 h 201091"/>
                <a:gd name="csX28" fmla="*/ 288931 w 1144676"/>
                <a:gd name="csY28" fmla="*/ 95574 h 201091"/>
                <a:gd name="csX29" fmla="*/ 304952 w 1144676"/>
                <a:gd name="csY29" fmla="*/ 114357 h 201091"/>
                <a:gd name="csX30" fmla="*/ 304952 w 1144676"/>
                <a:gd name="csY30" fmla="*/ 177889 h 201091"/>
                <a:gd name="csX31" fmla="*/ 325393 w 1144676"/>
                <a:gd name="csY31" fmla="*/ 198330 h 201091"/>
                <a:gd name="csX32" fmla="*/ 369589 w 1144676"/>
                <a:gd name="csY32" fmla="*/ 198330 h 201091"/>
                <a:gd name="csX33" fmla="*/ 369589 w 1144676"/>
                <a:gd name="csY33" fmla="*/ 158001 h 201091"/>
                <a:gd name="csX34" fmla="*/ 359093 w 1144676"/>
                <a:gd name="csY34" fmla="*/ 158001 h 201091"/>
                <a:gd name="csX35" fmla="*/ 353016 w 1144676"/>
                <a:gd name="csY35" fmla="*/ 151924 h 201091"/>
                <a:gd name="csX36" fmla="*/ 353016 w 1144676"/>
                <a:gd name="csY36" fmla="*/ 105518 h 201091"/>
                <a:gd name="csX37" fmla="*/ 301638 w 1144676"/>
                <a:gd name="csY37" fmla="*/ 51930 h 201091"/>
                <a:gd name="csX38" fmla="*/ 256337 w 1144676"/>
                <a:gd name="csY38" fmla="*/ 76791 h 201091"/>
                <a:gd name="csX39" fmla="*/ 255784 w 1144676"/>
                <a:gd name="csY39" fmla="*/ 76791 h 201091"/>
                <a:gd name="csX40" fmla="*/ 255784 w 1144676"/>
                <a:gd name="csY40" fmla="*/ 73476 h 201091"/>
                <a:gd name="csX41" fmla="*/ 255784 w 1144676"/>
                <a:gd name="csY41" fmla="*/ 71266 h 201091"/>
                <a:gd name="csX42" fmla="*/ 235896 w 1144676"/>
                <a:gd name="csY42" fmla="*/ 55245 h 201091"/>
                <a:gd name="csX43" fmla="*/ 193358 w 1144676"/>
                <a:gd name="csY43" fmla="*/ 55245 h 201091"/>
                <a:gd name="csX44" fmla="*/ 193358 w 1144676"/>
                <a:gd name="csY44" fmla="*/ 95574 h 201091"/>
                <a:gd name="csX45" fmla="*/ 203854 w 1144676"/>
                <a:gd name="csY45" fmla="*/ 95574 h 201091"/>
                <a:gd name="csX46" fmla="*/ 209931 w 1144676"/>
                <a:gd name="csY46" fmla="*/ 101651 h 201091"/>
                <a:gd name="csX47" fmla="*/ 209931 w 1144676"/>
                <a:gd name="csY47" fmla="*/ 197777 h 201091"/>
                <a:gd name="csX48" fmla="*/ 378981 w 1144676"/>
                <a:gd name="csY48" fmla="*/ 175127 h 201091"/>
                <a:gd name="csX49" fmla="*/ 441960 w 1144676"/>
                <a:gd name="csY49" fmla="*/ 201092 h 201091"/>
                <a:gd name="csX50" fmla="*/ 500520 w 1144676"/>
                <a:gd name="csY50" fmla="*/ 154686 h 201091"/>
                <a:gd name="csX51" fmla="*/ 428149 w 1144676"/>
                <a:gd name="csY51" fmla="*/ 93917 h 201091"/>
                <a:gd name="csX52" fmla="*/ 440855 w 1144676"/>
                <a:gd name="csY52" fmla="*/ 87287 h 201091"/>
                <a:gd name="csX53" fmla="*/ 453561 w 1144676"/>
                <a:gd name="csY53" fmla="*/ 93917 h 201091"/>
                <a:gd name="csX54" fmla="*/ 453561 w 1144676"/>
                <a:gd name="csY54" fmla="*/ 101098 h 201091"/>
                <a:gd name="csX55" fmla="*/ 494995 w 1144676"/>
                <a:gd name="csY55" fmla="*/ 101098 h 201091"/>
                <a:gd name="csX56" fmla="*/ 494995 w 1144676"/>
                <a:gd name="csY56" fmla="*/ 83972 h 201091"/>
                <a:gd name="csX57" fmla="*/ 439750 w 1144676"/>
                <a:gd name="csY57" fmla="*/ 51378 h 201091"/>
                <a:gd name="csX58" fmla="*/ 381191 w 1144676"/>
                <a:gd name="csY58" fmla="*/ 95574 h 201091"/>
                <a:gd name="csX59" fmla="*/ 452457 w 1144676"/>
                <a:gd name="csY59" fmla="*/ 157448 h 201091"/>
                <a:gd name="csX60" fmla="*/ 441408 w 1144676"/>
                <a:gd name="csY60" fmla="*/ 164630 h 201091"/>
                <a:gd name="csX61" fmla="*/ 399974 w 1144676"/>
                <a:gd name="csY61" fmla="*/ 144189 h 201091"/>
                <a:gd name="csX62" fmla="*/ 378981 w 1144676"/>
                <a:gd name="csY62" fmla="*/ 175127 h 201091"/>
                <a:gd name="csX63" fmla="*/ 550793 w 1144676"/>
                <a:gd name="csY63" fmla="*/ 197777 h 201091"/>
                <a:gd name="csX64" fmla="*/ 606038 w 1144676"/>
                <a:gd name="csY64" fmla="*/ 197777 h 201091"/>
                <a:gd name="csX65" fmla="*/ 622059 w 1144676"/>
                <a:gd name="csY65" fmla="*/ 132036 h 201091"/>
                <a:gd name="csX66" fmla="*/ 624821 w 1144676"/>
                <a:gd name="csY66" fmla="*/ 116567 h 201091"/>
                <a:gd name="csX67" fmla="*/ 625373 w 1144676"/>
                <a:gd name="csY67" fmla="*/ 116567 h 201091"/>
                <a:gd name="csX68" fmla="*/ 628136 w 1144676"/>
                <a:gd name="csY68" fmla="*/ 132036 h 201091"/>
                <a:gd name="csX69" fmla="*/ 644157 w 1144676"/>
                <a:gd name="csY69" fmla="*/ 197777 h 201091"/>
                <a:gd name="csX70" fmla="*/ 698849 w 1144676"/>
                <a:gd name="csY70" fmla="*/ 197777 h 201091"/>
                <a:gd name="csX71" fmla="*/ 727577 w 1144676"/>
                <a:gd name="csY71" fmla="*/ 99993 h 201091"/>
                <a:gd name="csX72" fmla="*/ 733654 w 1144676"/>
                <a:gd name="csY72" fmla="*/ 95574 h 201091"/>
                <a:gd name="csX73" fmla="*/ 738073 w 1144676"/>
                <a:gd name="csY73" fmla="*/ 95574 h 201091"/>
                <a:gd name="csX74" fmla="*/ 738073 w 1144676"/>
                <a:gd name="csY74" fmla="*/ 55245 h 201091"/>
                <a:gd name="csX75" fmla="*/ 702716 w 1144676"/>
                <a:gd name="csY75" fmla="*/ 55245 h 201091"/>
                <a:gd name="csX76" fmla="*/ 684486 w 1144676"/>
                <a:gd name="csY76" fmla="*/ 69056 h 201091"/>
                <a:gd name="csX77" fmla="*/ 670122 w 1144676"/>
                <a:gd name="csY77" fmla="*/ 139770 h 201091"/>
                <a:gd name="csX78" fmla="*/ 668465 w 1144676"/>
                <a:gd name="csY78" fmla="*/ 154686 h 201091"/>
                <a:gd name="csX79" fmla="*/ 667912 w 1144676"/>
                <a:gd name="csY79" fmla="*/ 154686 h 201091"/>
                <a:gd name="csX80" fmla="*/ 665702 w 1144676"/>
                <a:gd name="csY80" fmla="*/ 139770 h 201091"/>
                <a:gd name="csX81" fmla="*/ 646367 w 1144676"/>
                <a:gd name="csY81" fmla="*/ 56350 h 201091"/>
                <a:gd name="csX82" fmla="*/ 605485 w 1144676"/>
                <a:gd name="csY82" fmla="*/ 56350 h 201091"/>
                <a:gd name="csX83" fmla="*/ 585597 w 1144676"/>
                <a:gd name="csY83" fmla="*/ 139770 h 201091"/>
                <a:gd name="csX84" fmla="*/ 583387 w 1144676"/>
                <a:gd name="csY84" fmla="*/ 154686 h 201091"/>
                <a:gd name="csX85" fmla="*/ 582835 w 1144676"/>
                <a:gd name="csY85" fmla="*/ 154686 h 201091"/>
                <a:gd name="csX86" fmla="*/ 581177 w 1144676"/>
                <a:gd name="csY86" fmla="*/ 139770 h 201091"/>
                <a:gd name="csX87" fmla="*/ 565709 w 1144676"/>
                <a:gd name="csY87" fmla="*/ 69056 h 201091"/>
                <a:gd name="csX88" fmla="*/ 547478 w 1144676"/>
                <a:gd name="csY88" fmla="*/ 55245 h 201091"/>
                <a:gd name="csX89" fmla="*/ 512121 w 1144676"/>
                <a:gd name="csY89" fmla="*/ 55245 h 201091"/>
                <a:gd name="csX90" fmla="*/ 512121 w 1144676"/>
                <a:gd name="csY90" fmla="*/ 95574 h 201091"/>
                <a:gd name="csX91" fmla="*/ 516541 w 1144676"/>
                <a:gd name="csY91" fmla="*/ 95574 h 201091"/>
                <a:gd name="csX92" fmla="*/ 522618 w 1144676"/>
                <a:gd name="csY92" fmla="*/ 99993 h 201091"/>
                <a:gd name="csX93" fmla="*/ 550793 w 1144676"/>
                <a:gd name="csY93" fmla="*/ 197777 h 201091"/>
                <a:gd name="csX94" fmla="*/ 744150 w 1144676"/>
                <a:gd name="csY94" fmla="*/ 126511 h 201091"/>
                <a:gd name="csX95" fmla="*/ 822598 w 1144676"/>
                <a:gd name="csY95" fmla="*/ 201092 h 201091"/>
                <a:gd name="csX96" fmla="*/ 883368 w 1144676"/>
                <a:gd name="csY96" fmla="*/ 178441 h 201091"/>
                <a:gd name="csX97" fmla="*/ 864032 w 1144676"/>
                <a:gd name="csY97" fmla="*/ 146399 h 201091"/>
                <a:gd name="csX98" fmla="*/ 826465 w 1144676"/>
                <a:gd name="csY98" fmla="*/ 161315 h 201091"/>
                <a:gd name="csX99" fmla="*/ 793318 w 1144676"/>
                <a:gd name="csY99" fmla="*/ 135350 h 201091"/>
                <a:gd name="csX100" fmla="*/ 883368 w 1144676"/>
                <a:gd name="csY100" fmla="*/ 135350 h 201091"/>
                <a:gd name="csX101" fmla="*/ 884472 w 1144676"/>
                <a:gd name="csY101" fmla="*/ 120987 h 201091"/>
                <a:gd name="csX102" fmla="*/ 818731 w 1144676"/>
                <a:gd name="csY102" fmla="*/ 51930 h 201091"/>
                <a:gd name="csX103" fmla="*/ 744150 w 1144676"/>
                <a:gd name="csY103" fmla="*/ 126511 h 201091"/>
                <a:gd name="csX104" fmla="*/ 794423 w 1144676"/>
                <a:gd name="csY104" fmla="*/ 106623 h 201091"/>
                <a:gd name="csX105" fmla="*/ 818178 w 1144676"/>
                <a:gd name="csY105" fmla="*/ 88392 h 201091"/>
                <a:gd name="csX106" fmla="*/ 834752 w 1144676"/>
                <a:gd name="csY106" fmla="*/ 106623 h 201091"/>
                <a:gd name="csX107" fmla="*/ 794423 w 1144676"/>
                <a:gd name="csY107" fmla="*/ 106623 h 201091"/>
                <a:gd name="csX108" fmla="*/ 914857 w 1144676"/>
                <a:gd name="csY108" fmla="*/ 197777 h 201091"/>
                <a:gd name="csX109" fmla="*/ 962920 w 1144676"/>
                <a:gd name="csY109" fmla="*/ 197777 h 201091"/>
                <a:gd name="csX110" fmla="*/ 962920 w 1144676"/>
                <a:gd name="csY110" fmla="*/ 143637 h 201091"/>
                <a:gd name="csX111" fmla="*/ 965683 w 1144676"/>
                <a:gd name="csY111" fmla="*/ 124301 h 201091"/>
                <a:gd name="csX112" fmla="*/ 1002697 w 1144676"/>
                <a:gd name="csY112" fmla="*/ 99441 h 201091"/>
                <a:gd name="csX113" fmla="*/ 1012641 w 1144676"/>
                <a:gd name="csY113" fmla="*/ 99993 h 201091"/>
                <a:gd name="csX114" fmla="*/ 1012641 w 1144676"/>
                <a:gd name="csY114" fmla="*/ 53035 h 201091"/>
                <a:gd name="csX115" fmla="*/ 1007116 w 1144676"/>
                <a:gd name="csY115" fmla="*/ 52483 h 201091"/>
                <a:gd name="csX116" fmla="*/ 961815 w 1144676"/>
                <a:gd name="csY116" fmla="*/ 87840 h 201091"/>
                <a:gd name="csX117" fmla="*/ 961263 w 1144676"/>
                <a:gd name="csY117" fmla="*/ 87840 h 201091"/>
                <a:gd name="csX118" fmla="*/ 961815 w 1144676"/>
                <a:gd name="csY118" fmla="*/ 80658 h 201091"/>
                <a:gd name="csX119" fmla="*/ 961815 w 1144676"/>
                <a:gd name="csY119" fmla="*/ 72923 h 201091"/>
                <a:gd name="csX120" fmla="*/ 941375 w 1144676"/>
                <a:gd name="csY120" fmla="*/ 54693 h 201091"/>
                <a:gd name="csX121" fmla="*/ 898836 w 1144676"/>
                <a:gd name="csY121" fmla="*/ 54693 h 201091"/>
                <a:gd name="csX122" fmla="*/ 898836 w 1144676"/>
                <a:gd name="csY122" fmla="*/ 95021 h 201091"/>
                <a:gd name="csX123" fmla="*/ 909333 w 1144676"/>
                <a:gd name="csY123" fmla="*/ 95021 h 201091"/>
                <a:gd name="csX124" fmla="*/ 915410 w 1144676"/>
                <a:gd name="csY124" fmla="*/ 101098 h 201091"/>
                <a:gd name="csX125" fmla="*/ 915410 w 1144676"/>
                <a:gd name="csY125" fmla="*/ 197777 h 201091"/>
                <a:gd name="csX126" fmla="*/ 1023137 w 1144676"/>
                <a:gd name="csY126" fmla="*/ 175127 h 201091"/>
                <a:gd name="csX127" fmla="*/ 1086117 w 1144676"/>
                <a:gd name="csY127" fmla="*/ 201092 h 201091"/>
                <a:gd name="csX128" fmla="*/ 1144676 w 1144676"/>
                <a:gd name="csY128" fmla="*/ 154686 h 201091"/>
                <a:gd name="csX129" fmla="*/ 1072306 w 1144676"/>
                <a:gd name="csY129" fmla="*/ 93917 h 201091"/>
                <a:gd name="csX130" fmla="*/ 1085012 w 1144676"/>
                <a:gd name="csY130" fmla="*/ 87287 h 201091"/>
                <a:gd name="csX131" fmla="*/ 1097718 w 1144676"/>
                <a:gd name="csY131" fmla="*/ 93917 h 201091"/>
                <a:gd name="csX132" fmla="*/ 1097718 w 1144676"/>
                <a:gd name="csY132" fmla="*/ 101098 h 201091"/>
                <a:gd name="csX133" fmla="*/ 1139152 w 1144676"/>
                <a:gd name="csY133" fmla="*/ 101098 h 201091"/>
                <a:gd name="csX134" fmla="*/ 1139152 w 1144676"/>
                <a:gd name="csY134" fmla="*/ 83972 h 201091"/>
                <a:gd name="csX135" fmla="*/ 1083907 w 1144676"/>
                <a:gd name="csY135" fmla="*/ 51378 h 201091"/>
                <a:gd name="csX136" fmla="*/ 1025347 w 1144676"/>
                <a:gd name="csY136" fmla="*/ 95574 h 201091"/>
                <a:gd name="csX137" fmla="*/ 1096613 w 1144676"/>
                <a:gd name="csY137" fmla="*/ 157448 h 201091"/>
                <a:gd name="csX138" fmla="*/ 1085564 w 1144676"/>
                <a:gd name="csY138" fmla="*/ 164630 h 201091"/>
                <a:gd name="csX139" fmla="*/ 1044131 w 1144676"/>
                <a:gd name="csY139" fmla="*/ 144189 h 201091"/>
                <a:gd name="csX140" fmla="*/ 1023137 w 1144676"/>
                <a:gd name="csY140" fmla="*/ 175127 h 2010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Lst>
              <a:rect l="l" t="t" r="r" b="b"/>
              <a:pathLst>
                <a:path w="1144676" h="201091">
                  <a:moveTo>
                    <a:pt x="552" y="197777"/>
                  </a:moveTo>
                  <a:lnTo>
                    <a:pt x="32595" y="197777"/>
                  </a:lnTo>
                  <a:cubicBezTo>
                    <a:pt x="46406" y="197777"/>
                    <a:pt x="51930" y="193358"/>
                    <a:pt x="55797" y="181756"/>
                  </a:cubicBezTo>
                  <a:lnTo>
                    <a:pt x="64084" y="156343"/>
                  </a:lnTo>
                  <a:lnTo>
                    <a:pt x="121539" y="156343"/>
                  </a:lnTo>
                  <a:lnTo>
                    <a:pt x="130378" y="181756"/>
                  </a:lnTo>
                  <a:cubicBezTo>
                    <a:pt x="134245" y="193910"/>
                    <a:pt x="139770" y="197777"/>
                    <a:pt x="153581" y="197777"/>
                  </a:cubicBezTo>
                  <a:lnTo>
                    <a:pt x="185623" y="197777"/>
                  </a:lnTo>
                  <a:lnTo>
                    <a:pt x="185623" y="156343"/>
                  </a:lnTo>
                  <a:lnTo>
                    <a:pt x="180099" y="156343"/>
                  </a:lnTo>
                  <a:cubicBezTo>
                    <a:pt x="175679" y="156343"/>
                    <a:pt x="174574" y="154686"/>
                    <a:pt x="172917" y="150266"/>
                  </a:cubicBezTo>
                  <a:lnTo>
                    <a:pt x="118777" y="0"/>
                  </a:lnTo>
                  <a:lnTo>
                    <a:pt x="67399" y="0"/>
                  </a:lnTo>
                  <a:lnTo>
                    <a:pt x="13259" y="150266"/>
                  </a:lnTo>
                  <a:cubicBezTo>
                    <a:pt x="11601" y="155238"/>
                    <a:pt x="9944" y="156343"/>
                    <a:pt x="5525" y="156343"/>
                  </a:cubicBezTo>
                  <a:lnTo>
                    <a:pt x="0" y="156343"/>
                  </a:lnTo>
                  <a:lnTo>
                    <a:pt x="0" y="197777"/>
                  </a:lnTo>
                  <a:close/>
                  <a:moveTo>
                    <a:pt x="74581" y="116567"/>
                  </a:moveTo>
                  <a:lnTo>
                    <a:pt x="84525" y="83420"/>
                  </a:lnTo>
                  <a:cubicBezTo>
                    <a:pt x="88392" y="70714"/>
                    <a:pt x="92812" y="50825"/>
                    <a:pt x="92812" y="50825"/>
                  </a:cubicBezTo>
                  <a:lnTo>
                    <a:pt x="93364" y="50825"/>
                  </a:lnTo>
                  <a:cubicBezTo>
                    <a:pt x="93364" y="50825"/>
                    <a:pt x="97784" y="71266"/>
                    <a:pt x="101651" y="83420"/>
                  </a:cubicBezTo>
                  <a:lnTo>
                    <a:pt x="111595" y="116567"/>
                  </a:lnTo>
                  <a:lnTo>
                    <a:pt x="74581" y="116567"/>
                  </a:lnTo>
                  <a:close/>
                  <a:moveTo>
                    <a:pt x="209931" y="197777"/>
                  </a:moveTo>
                  <a:lnTo>
                    <a:pt x="257994" y="197777"/>
                  </a:lnTo>
                  <a:lnTo>
                    <a:pt x="257994" y="134798"/>
                  </a:lnTo>
                  <a:cubicBezTo>
                    <a:pt x="257994" y="127616"/>
                    <a:pt x="259099" y="121539"/>
                    <a:pt x="260756" y="116015"/>
                  </a:cubicBezTo>
                  <a:cubicBezTo>
                    <a:pt x="265176" y="103861"/>
                    <a:pt x="274015" y="95574"/>
                    <a:pt x="288931" y="95574"/>
                  </a:cubicBezTo>
                  <a:cubicBezTo>
                    <a:pt x="299428" y="95574"/>
                    <a:pt x="304952" y="101098"/>
                    <a:pt x="304952" y="114357"/>
                  </a:cubicBezTo>
                  <a:lnTo>
                    <a:pt x="304952" y="177889"/>
                  </a:lnTo>
                  <a:cubicBezTo>
                    <a:pt x="304952" y="191700"/>
                    <a:pt x="311029" y="198330"/>
                    <a:pt x="325393" y="198330"/>
                  </a:cubicBezTo>
                  <a:lnTo>
                    <a:pt x="369589" y="198330"/>
                  </a:lnTo>
                  <a:lnTo>
                    <a:pt x="369589" y="158001"/>
                  </a:lnTo>
                  <a:lnTo>
                    <a:pt x="359093" y="158001"/>
                  </a:lnTo>
                  <a:cubicBezTo>
                    <a:pt x="355225" y="158001"/>
                    <a:pt x="353016" y="155791"/>
                    <a:pt x="353016" y="151924"/>
                  </a:cubicBezTo>
                  <a:lnTo>
                    <a:pt x="353016" y="105518"/>
                  </a:lnTo>
                  <a:cubicBezTo>
                    <a:pt x="353016" y="65189"/>
                    <a:pt x="330365" y="51930"/>
                    <a:pt x="301638" y="51930"/>
                  </a:cubicBezTo>
                  <a:cubicBezTo>
                    <a:pt x="276777" y="51930"/>
                    <a:pt x="262966" y="65742"/>
                    <a:pt x="256337" y="76791"/>
                  </a:cubicBezTo>
                  <a:lnTo>
                    <a:pt x="255784" y="76791"/>
                  </a:lnTo>
                  <a:cubicBezTo>
                    <a:pt x="255784" y="76791"/>
                    <a:pt x="255784" y="74581"/>
                    <a:pt x="255784" y="73476"/>
                  </a:cubicBezTo>
                  <a:lnTo>
                    <a:pt x="255784" y="71266"/>
                  </a:lnTo>
                  <a:cubicBezTo>
                    <a:pt x="255784" y="61322"/>
                    <a:pt x="248603" y="55245"/>
                    <a:pt x="235896" y="55245"/>
                  </a:cubicBezTo>
                  <a:lnTo>
                    <a:pt x="193358" y="55245"/>
                  </a:lnTo>
                  <a:lnTo>
                    <a:pt x="193358" y="95574"/>
                  </a:lnTo>
                  <a:lnTo>
                    <a:pt x="203854" y="95574"/>
                  </a:lnTo>
                  <a:cubicBezTo>
                    <a:pt x="207721" y="95574"/>
                    <a:pt x="209931" y="97784"/>
                    <a:pt x="209931" y="101651"/>
                  </a:cubicBezTo>
                  <a:lnTo>
                    <a:pt x="209931" y="197777"/>
                  </a:lnTo>
                  <a:close/>
                  <a:moveTo>
                    <a:pt x="378981" y="175127"/>
                  </a:moveTo>
                  <a:cubicBezTo>
                    <a:pt x="378981" y="175127"/>
                    <a:pt x="401079" y="201092"/>
                    <a:pt x="441960" y="201092"/>
                  </a:cubicBezTo>
                  <a:cubicBezTo>
                    <a:pt x="475107" y="201092"/>
                    <a:pt x="500520" y="183413"/>
                    <a:pt x="500520" y="154686"/>
                  </a:cubicBezTo>
                  <a:cubicBezTo>
                    <a:pt x="500520" y="106623"/>
                    <a:pt x="428149" y="108833"/>
                    <a:pt x="428149" y="93917"/>
                  </a:cubicBezTo>
                  <a:cubicBezTo>
                    <a:pt x="428149" y="89497"/>
                    <a:pt x="434226" y="87287"/>
                    <a:pt x="440855" y="87287"/>
                  </a:cubicBezTo>
                  <a:cubicBezTo>
                    <a:pt x="448037" y="87287"/>
                    <a:pt x="453561" y="90049"/>
                    <a:pt x="453561" y="93917"/>
                  </a:cubicBezTo>
                  <a:lnTo>
                    <a:pt x="453561" y="101098"/>
                  </a:lnTo>
                  <a:lnTo>
                    <a:pt x="494995" y="101098"/>
                  </a:lnTo>
                  <a:lnTo>
                    <a:pt x="494995" y="83972"/>
                  </a:lnTo>
                  <a:cubicBezTo>
                    <a:pt x="494995" y="58560"/>
                    <a:pt x="462953" y="51378"/>
                    <a:pt x="439750" y="51378"/>
                  </a:cubicBezTo>
                  <a:cubicBezTo>
                    <a:pt x="409365" y="51378"/>
                    <a:pt x="381191" y="64637"/>
                    <a:pt x="381191" y="95574"/>
                  </a:cubicBezTo>
                  <a:cubicBezTo>
                    <a:pt x="381191" y="141980"/>
                    <a:pt x="452457" y="145847"/>
                    <a:pt x="452457" y="157448"/>
                  </a:cubicBezTo>
                  <a:cubicBezTo>
                    <a:pt x="452457" y="162420"/>
                    <a:pt x="448589" y="164630"/>
                    <a:pt x="441408" y="164630"/>
                  </a:cubicBezTo>
                  <a:cubicBezTo>
                    <a:pt x="419310" y="164630"/>
                    <a:pt x="399974" y="144189"/>
                    <a:pt x="399974" y="144189"/>
                  </a:cubicBezTo>
                  <a:lnTo>
                    <a:pt x="378981" y="175127"/>
                  </a:lnTo>
                  <a:close/>
                  <a:moveTo>
                    <a:pt x="550793" y="197777"/>
                  </a:moveTo>
                  <a:lnTo>
                    <a:pt x="606038" y="197777"/>
                  </a:lnTo>
                  <a:lnTo>
                    <a:pt x="622059" y="132036"/>
                  </a:lnTo>
                  <a:cubicBezTo>
                    <a:pt x="623716" y="124301"/>
                    <a:pt x="624821" y="116567"/>
                    <a:pt x="624821" y="116567"/>
                  </a:cubicBezTo>
                  <a:lnTo>
                    <a:pt x="625373" y="116567"/>
                  </a:lnTo>
                  <a:cubicBezTo>
                    <a:pt x="625373" y="116567"/>
                    <a:pt x="626478" y="124301"/>
                    <a:pt x="628136" y="132036"/>
                  </a:cubicBezTo>
                  <a:lnTo>
                    <a:pt x="644157" y="197777"/>
                  </a:lnTo>
                  <a:lnTo>
                    <a:pt x="698849" y="197777"/>
                  </a:lnTo>
                  <a:lnTo>
                    <a:pt x="727577" y="99993"/>
                  </a:lnTo>
                  <a:cubicBezTo>
                    <a:pt x="729234" y="96679"/>
                    <a:pt x="730339" y="95574"/>
                    <a:pt x="733654" y="95574"/>
                  </a:cubicBezTo>
                  <a:lnTo>
                    <a:pt x="738073" y="95574"/>
                  </a:lnTo>
                  <a:lnTo>
                    <a:pt x="738073" y="55245"/>
                  </a:lnTo>
                  <a:lnTo>
                    <a:pt x="702716" y="55245"/>
                  </a:lnTo>
                  <a:cubicBezTo>
                    <a:pt x="692220" y="55245"/>
                    <a:pt x="686143" y="59665"/>
                    <a:pt x="684486" y="69056"/>
                  </a:cubicBezTo>
                  <a:lnTo>
                    <a:pt x="670122" y="139770"/>
                  </a:lnTo>
                  <a:cubicBezTo>
                    <a:pt x="668465" y="147504"/>
                    <a:pt x="668465" y="154686"/>
                    <a:pt x="668465" y="154686"/>
                  </a:cubicBezTo>
                  <a:lnTo>
                    <a:pt x="667912" y="154686"/>
                  </a:lnTo>
                  <a:cubicBezTo>
                    <a:pt x="667912" y="154686"/>
                    <a:pt x="667912" y="147504"/>
                    <a:pt x="665702" y="139770"/>
                  </a:cubicBezTo>
                  <a:lnTo>
                    <a:pt x="646367" y="56350"/>
                  </a:lnTo>
                  <a:lnTo>
                    <a:pt x="605485" y="56350"/>
                  </a:lnTo>
                  <a:lnTo>
                    <a:pt x="585597" y="139770"/>
                  </a:lnTo>
                  <a:cubicBezTo>
                    <a:pt x="583940" y="147504"/>
                    <a:pt x="583387" y="154686"/>
                    <a:pt x="583387" y="154686"/>
                  </a:cubicBezTo>
                  <a:lnTo>
                    <a:pt x="582835" y="154686"/>
                  </a:lnTo>
                  <a:cubicBezTo>
                    <a:pt x="582835" y="154686"/>
                    <a:pt x="582835" y="147504"/>
                    <a:pt x="581177" y="139770"/>
                  </a:cubicBezTo>
                  <a:lnTo>
                    <a:pt x="565709" y="69056"/>
                  </a:lnTo>
                  <a:cubicBezTo>
                    <a:pt x="564051" y="59665"/>
                    <a:pt x="557975" y="55245"/>
                    <a:pt x="547478" y="55245"/>
                  </a:cubicBezTo>
                  <a:lnTo>
                    <a:pt x="512121" y="55245"/>
                  </a:lnTo>
                  <a:lnTo>
                    <a:pt x="512121" y="95574"/>
                  </a:lnTo>
                  <a:lnTo>
                    <a:pt x="516541" y="95574"/>
                  </a:lnTo>
                  <a:cubicBezTo>
                    <a:pt x="519855" y="95574"/>
                    <a:pt x="521513" y="96126"/>
                    <a:pt x="522618" y="99993"/>
                  </a:cubicBezTo>
                  <a:lnTo>
                    <a:pt x="550793" y="197777"/>
                  </a:lnTo>
                  <a:close/>
                  <a:moveTo>
                    <a:pt x="744150" y="126511"/>
                  </a:moveTo>
                  <a:cubicBezTo>
                    <a:pt x="744150" y="164630"/>
                    <a:pt x="771773" y="201092"/>
                    <a:pt x="822598" y="201092"/>
                  </a:cubicBezTo>
                  <a:cubicBezTo>
                    <a:pt x="860717" y="201092"/>
                    <a:pt x="883368" y="178441"/>
                    <a:pt x="883368" y="178441"/>
                  </a:cubicBezTo>
                  <a:lnTo>
                    <a:pt x="864032" y="146399"/>
                  </a:lnTo>
                  <a:cubicBezTo>
                    <a:pt x="864032" y="146399"/>
                    <a:pt x="846906" y="161315"/>
                    <a:pt x="826465" y="161315"/>
                  </a:cubicBezTo>
                  <a:cubicBezTo>
                    <a:pt x="810997" y="161315"/>
                    <a:pt x="796633" y="153029"/>
                    <a:pt x="793318" y="135350"/>
                  </a:cubicBezTo>
                  <a:lnTo>
                    <a:pt x="883368" y="135350"/>
                  </a:lnTo>
                  <a:cubicBezTo>
                    <a:pt x="883368" y="135350"/>
                    <a:pt x="884472" y="125406"/>
                    <a:pt x="884472" y="120987"/>
                  </a:cubicBezTo>
                  <a:cubicBezTo>
                    <a:pt x="884472" y="81210"/>
                    <a:pt x="860717" y="51930"/>
                    <a:pt x="818731" y="51930"/>
                  </a:cubicBezTo>
                  <a:cubicBezTo>
                    <a:pt x="772325" y="52483"/>
                    <a:pt x="744150" y="85077"/>
                    <a:pt x="744150" y="126511"/>
                  </a:cubicBezTo>
                  <a:close/>
                  <a:moveTo>
                    <a:pt x="794423" y="106623"/>
                  </a:moveTo>
                  <a:cubicBezTo>
                    <a:pt x="797738" y="96126"/>
                    <a:pt x="804367" y="88392"/>
                    <a:pt x="818178" y="88392"/>
                  </a:cubicBezTo>
                  <a:cubicBezTo>
                    <a:pt x="828123" y="88392"/>
                    <a:pt x="834752" y="97784"/>
                    <a:pt x="834752" y="106623"/>
                  </a:cubicBezTo>
                  <a:lnTo>
                    <a:pt x="794423" y="106623"/>
                  </a:lnTo>
                  <a:close/>
                  <a:moveTo>
                    <a:pt x="914857" y="197777"/>
                  </a:moveTo>
                  <a:lnTo>
                    <a:pt x="962920" y="197777"/>
                  </a:lnTo>
                  <a:lnTo>
                    <a:pt x="962920" y="143637"/>
                  </a:lnTo>
                  <a:cubicBezTo>
                    <a:pt x="962920" y="135903"/>
                    <a:pt x="964025" y="129273"/>
                    <a:pt x="965683" y="124301"/>
                  </a:cubicBezTo>
                  <a:cubicBezTo>
                    <a:pt x="972864" y="102756"/>
                    <a:pt x="991095" y="99441"/>
                    <a:pt x="1002697" y="99441"/>
                  </a:cubicBezTo>
                  <a:cubicBezTo>
                    <a:pt x="1008221" y="99441"/>
                    <a:pt x="1012641" y="99993"/>
                    <a:pt x="1012641" y="99993"/>
                  </a:cubicBezTo>
                  <a:lnTo>
                    <a:pt x="1012641" y="53035"/>
                  </a:lnTo>
                  <a:cubicBezTo>
                    <a:pt x="1012641" y="53035"/>
                    <a:pt x="1009879" y="52483"/>
                    <a:pt x="1007116" y="52483"/>
                  </a:cubicBezTo>
                  <a:cubicBezTo>
                    <a:pt x="985571" y="52483"/>
                    <a:pt x="967892" y="68504"/>
                    <a:pt x="961815" y="87840"/>
                  </a:cubicBezTo>
                  <a:lnTo>
                    <a:pt x="961263" y="87840"/>
                  </a:lnTo>
                  <a:cubicBezTo>
                    <a:pt x="961263" y="87840"/>
                    <a:pt x="961815" y="85077"/>
                    <a:pt x="961815" y="80658"/>
                  </a:cubicBezTo>
                  <a:lnTo>
                    <a:pt x="961815" y="72923"/>
                  </a:lnTo>
                  <a:cubicBezTo>
                    <a:pt x="961815" y="59665"/>
                    <a:pt x="954634" y="54693"/>
                    <a:pt x="941375" y="54693"/>
                  </a:cubicBezTo>
                  <a:lnTo>
                    <a:pt x="898836" y="54693"/>
                  </a:lnTo>
                  <a:lnTo>
                    <a:pt x="898836" y="95021"/>
                  </a:lnTo>
                  <a:lnTo>
                    <a:pt x="909333" y="95021"/>
                  </a:lnTo>
                  <a:cubicBezTo>
                    <a:pt x="913200" y="95021"/>
                    <a:pt x="915410" y="97231"/>
                    <a:pt x="915410" y="101098"/>
                  </a:cubicBezTo>
                  <a:lnTo>
                    <a:pt x="915410" y="197777"/>
                  </a:lnTo>
                  <a:close/>
                  <a:moveTo>
                    <a:pt x="1023137" y="175127"/>
                  </a:moveTo>
                  <a:cubicBezTo>
                    <a:pt x="1023137" y="175127"/>
                    <a:pt x="1045235" y="201092"/>
                    <a:pt x="1086117" y="201092"/>
                  </a:cubicBezTo>
                  <a:cubicBezTo>
                    <a:pt x="1119264" y="201092"/>
                    <a:pt x="1144676" y="183413"/>
                    <a:pt x="1144676" y="154686"/>
                  </a:cubicBezTo>
                  <a:cubicBezTo>
                    <a:pt x="1144676" y="106623"/>
                    <a:pt x="1072306" y="108833"/>
                    <a:pt x="1072306" y="93917"/>
                  </a:cubicBezTo>
                  <a:cubicBezTo>
                    <a:pt x="1072306" y="89497"/>
                    <a:pt x="1078382" y="87287"/>
                    <a:pt x="1085012" y="87287"/>
                  </a:cubicBezTo>
                  <a:cubicBezTo>
                    <a:pt x="1092194" y="87287"/>
                    <a:pt x="1097718" y="90049"/>
                    <a:pt x="1097718" y="93917"/>
                  </a:cubicBezTo>
                  <a:lnTo>
                    <a:pt x="1097718" y="101098"/>
                  </a:lnTo>
                  <a:lnTo>
                    <a:pt x="1139152" y="101098"/>
                  </a:lnTo>
                  <a:lnTo>
                    <a:pt x="1139152" y="83972"/>
                  </a:lnTo>
                  <a:cubicBezTo>
                    <a:pt x="1139152" y="58560"/>
                    <a:pt x="1107110" y="51378"/>
                    <a:pt x="1083907" y="51378"/>
                  </a:cubicBezTo>
                  <a:cubicBezTo>
                    <a:pt x="1053522" y="51378"/>
                    <a:pt x="1025347" y="64637"/>
                    <a:pt x="1025347" y="95574"/>
                  </a:cubicBezTo>
                  <a:cubicBezTo>
                    <a:pt x="1025347" y="141980"/>
                    <a:pt x="1096613" y="145847"/>
                    <a:pt x="1096613" y="157448"/>
                  </a:cubicBezTo>
                  <a:cubicBezTo>
                    <a:pt x="1096613" y="162420"/>
                    <a:pt x="1092746" y="164630"/>
                    <a:pt x="1085564" y="164630"/>
                  </a:cubicBezTo>
                  <a:cubicBezTo>
                    <a:pt x="1063466" y="164630"/>
                    <a:pt x="1044131" y="144189"/>
                    <a:pt x="1044131" y="144189"/>
                  </a:cubicBezTo>
                  <a:lnTo>
                    <a:pt x="1023137" y="175127"/>
                  </a:lnTo>
                  <a:close/>
                </a:path>
              </a:pathLst>
            </a:custGeom>
            <a:solidFill>
              <a:srgbClr val="FFFFFF"/>
            </a:solidFill>
            <a:ln w="5514" cap="flat">
              <a:noFill/>
              <a:prstDash val="solid"/>
              <a:miter/>
            </a:ln>
          </p:spPr>
        </p:sp>
      </p:grpSp>
      <p:pic>
        <p:nvPicPr>
          <p:cNvPr id="4" name="Picture 3">
            <a:extLst>
              <a:ext uri="{FF2B5EF4-FFF2-40B4-BE49-F238E27FC236}">
                <a16:creationId xmlns:a16="http://schemas.microsoft.com/office/drawing/2014/main" id="{3D005311-F793-F047-EB56-D5D714FC3494}"/>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6" name="TextBox 5">
            <a:extLst>
              <a:ext uri="{FF2B5EF4-FFF2-40B4-BE49-F238E27FC236}">
                <a16:creationId xmlns:a16="http://schemas.microsoft.com/office/drawing/2014/main" id="{43A13206-D5FC-BCBA-FC61-DD103EC7A73C}"/>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1680822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2" name="Text Placeholder 7">
            <a:extLst>
              <a:ext uri="{FF2B5EF4-FFF2-40B4-BE49-F238E27FC236}">
                <a16:creationId xmlns:a16="http://schemas.microsoft.com/office/drawing/2014/main" id="{275BFCD8-D891-4C98-A61D-8D9D27E59A9F}"/>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dirty="0"/>
              <a:t>Worksheet</a:t>
            </a:r>
          </a:p>
        </p:txBody>
      </p:sp>
      <p:sp>
        <p:nvSpPr>
          <p:cNvPr id="15" name="Text Placeholder 11">
            <a:extLst>
              <a:ext uri="{FF2B5EF4-FFF2-40B4-BE49-F238E27FC236}">
                <a16:creationId xmlns:a16="http://schemas.microsoft.com/office/drawing/2014/main" id="{EDB80FE1-CB5F-4209-A5CF-C0E7A88B733B}"/>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4E2C76"/>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6F66BF"/>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pic>
        <p:nvPicPr>
          <p:cNvPr id="4" name="Picture 3" descr="Untitled-1.png">
            <a:extLst>
              <a:ext uri="{FF2B5EF4-FFF2-40B4-BE49-F238E27FC236}">
                <a16:creationId xmlns:a16="http://schemas.microsoft.com/office/drawing/2014/main" id="{5493621D-31CA-0C6C-37C1-175B02E0A82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43348" y="901700"/>
            <a:ext cx="2981527" cy="3253079"/>
          </a:xfrm>
          <a:prstGeom prst="rect">
            <a:avLst/>
          </a:prstGeom>
        </p:spPr>
      </p:pic>
      <p:grpSp>
        <p:nvGrpSpPr>
          <p:cNvPr id="2" name="Graphic 6">
            <a:extLst>
              <a:ext uri="{FF2B5EF4-FFF2-40B4-BE49-F238E27FC236}">
                <a16:creationId xmlns:a16="http://schemas.microsoft.com/office/drawing/2014/main" id="{B95DE57F-07B7-3C28-8D5B-6DF4DB151268}"/>
              </a:ext>
            </a:extLst>
          </p:cNvPr>
          <p:cNvGrpSpPr/>
          <p:nvPr/>
        </p:nvGrpSpPr>
        <p:grpSpPr>
          <a:xfrm>
            <a:off x="10010723" y="6313572"/>
            <a:ext cx="1431442" cy="339797"/>
            <a:chOff x="10010723" y="6313572"/>
            <a:chExt cx="1431442" cy="339797"/>
          </a:xfrm>
          <a:solidFill>
            <a:srgbClr val="4E2C76"/>
          </a:solidFill>
        </p:grpSpPr>
        <p:grpSp>
          <p:nvGrpSpPr>
            <p:cNvPr id="5" name="Graphic 6">
              <a:extLst>
                <a:ext uri="{FF2B5EF4-FFF2-40B4-BE49-F238E27FC236}">
                  <a16:creationId xmlns:a16="http://schemas.microsoft.com/office/drawing/2014/main" id="{6F1D6758-F1B8-365E-AFB3-95BDEAF4C064}"/>
                </a:ext>
              </a:extLst>
            </p:cNvPr>
            <p:cNvGrpSpPr/>
            <p:nvPr/>
          </p:nvGrpSpPr>
          <p:grpSpPr>
            <a:xfrm>
              <a:off x="10010723" y="6313572"/>
              <a:ext cx="540113" cy="339797"/>
              <a:chOff x="10010723" y="6313572"/>
              <a:chExt cx="540113" cy="339797"/>
            </a:xfrm>
            <a:solidFill>
              <a:srgbClr val="4E2C76"/>
            </a:solidFill>
          </p:grpSpPr>
          <p:sp>
            <p:nvSpPr>
              <p:cNvPr id="8" name="Freeform: Shape 7">
                <a:extLst>
                  <a:ext uri="{FF2B5EF4-FFF2-40B4-BE49-F238E27FC236}">
                    <a16:creationId xmlns:a16="http://schemas.microsoft.com/office/drawing/2014/main" id="{796B1013-62ED-1259-DC88-7A31B0826404}"/>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rgbClr val="4E2C76"/>
              </a:solidFill>
              <a:ln w="8815" cap="flat">
                <a:noFill/>
                <a:prstDash val="solid"/>
                <a:miter/>
              </a:ln>
            </p:spPr>
            <p:txBody>
              <a:bodyPr/>
              <a:lstStyle/>
              <a:p>
                <a:endParaRPr lang="en-GB"/>
              </a:p>
            </p:txBody>
          </p:sp>
          <p:sp>
            <p:nvSpPr>
              <p:cNvPr id="9" name="Freeform: Shape 8">
                <a:extLst>
                  <a:ext uri="{FF2B5EF4-FFF2-40B4-BE49-F238E27FC236}">
                    <a16:creationId xmlns:a16="http://schemas.microsoft.com/office/drawing/2014/main" id="{B3601FD6-0764-AB72-87D6-D263037C3BDA}"/>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rgbClr val="4E2C76"/>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63EA925E-382E-4E4A-98F9-D11FEA36D0CA}"/>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rgbClr val="4E2C76"/>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9AB42892-2FCD-A131-0A8D-999292BFB430}"/>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rgbClr val="4E2C76"/>
              </a:solidFill>
              <a:ln w="8815" cap="flat">
                <a:noFill/>
                <a:prstDash val="solid"/>
                <a:miter/>
              </a:ln>
            </p:spPr>
            <p:txBody>
              <a:bodyPr/>
              <a:lstStyle/>
              <a:p>
                <a:endParaRPr lang="en-GB"/>
              </a:p>
            </p:txBody>
          </p:sp>
        </p:grpSp>
        <p:grpSp>
          <p:nvGrpSpPr>
            <p:cNvPr id="13" name="Graphic 6">
              <a:extLst>
                <a:ext uri="{FF2B5EF4-FFF2-40B4-BE49-F238E27FC236}">
                  <a16:creationId xmlns:a16="http://schemas.microsoft.com/office/drawing/2014/main" id="{7ABBAF4A-3431-1E42-9F34-BEA40A9C3E0E}"/>
                </a:ext>
              </a:extLst>
            </p:cNvPr>
            <p:cNvGrpSpPr/>
            <p:nvPr/>
          </p:nvGrpSpPr>
          <p:grpSpPr>
            <a:xfrm>
              <a:off x="10622396" y="6417374"/>
              <a:ext cx="819769" cy="122433"/>
              <a:chOff x="10622396" y="6417374"/>
              <a:chExt cx="819769" cy="122433"/>
            </a:xfrm>
            <a:solidFill>
              <a:srgbClr val="4E2C76"/>
            </a:solidFill>
          </p:grpSpPr>
          <p:sp>
            <p:nvSpPr>
              <p:cNvPr id="14" name="Freeform: Shape 13">
                <a:extLst>
                  <a:ext uri="{FF2B5EF4-FFF2-40B4-BE49-F238E27FC236}">
                    <a16:creationId xmlns:a16="http://schemas.microsoft.com/office/drawing/2014/main" id="{25D57BBA-B4F6-242B-957F-8887D1BB9F6F}"/>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rgbClr val="4E2C76"/>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66A3492C-E813-270D-D84A-DF30C7A14F4A}"/>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rgbClr val="4E2C76"/>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AD485836-EA5F-EFB5-6AE5-1692DC9768F2}"/>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rgbClr val="4E2C76"/>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A59BBE78-BD20-78E8-F985-21DAE1573DC1}"/>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rgbClr val="4E2C76"/>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E8DE76C1-3859-1EAB-A877-BF08834A99D1}"/>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rgbClr val="4E2C76"/>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68366108-56AD-4F08-781C-7631DA3FEBFE}"/>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rgbClr val="4E2C76"/>
              </a:solidFill>
              <a:ln w="8815" cap="flat">
                <a:noFill/>
                <a:prstDash val="solid"/>
                <a:miter/>
              </a:ln>
            </p:spPr>
            <p:txBody>
              <a:bodyPr/>
              <a:lstStyle/>
              <a:p>
                <a:endParaRPr lang="en-GB"/>
              </a:p>
            </p:txBody>
          </p:sp>
          <p:sp>
            <p:nvSpPr>
              <p:cNvPr id="21" name="Freeform: Shape 20">
                <a:extLst>
                  <a:ext uri="{FF2B5EF4-FFF2-40B4-BE49-F238E27FC236}">
                    <a16:creationId xmlns:a16="http://schemas.microsoft.com/office/drawing/2014/main" id="{D08EA4AD-6C53-0934-5E82-DEE6B24DA607}"/>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rgbClr val="4E2C76"/>
              </a:solidFill>
              <a:ln w="8815" cap="flat">
                <a:noFill/>
                <a:prstDash val="solid"/>
                <a:miter/>
              </a:ln>
            </p:spPr>
            <p:txBody>
              <a:bodyPr/>
              <a:lstStyle/>
              <a:p>
                <a:endParaRPr lang="en-GB"/>
              </a:p>
            </p:txBody>
          </p:sp>
          <p:sp>
            <p:nvSpPr>
              <p:cNvPr id="22" name="Freeform: Shape 21">
                <a:extLst>
                  <a:ext uri="{FF2B5EF4-FFF2-40B4-BE49-F238E27FC236}">
                    <a16:creationId xmlns:a16="http://schemas.microsoft.com/office/drawing/2014/main" id="{4D84F6BC-1D7B-7BAC-4B99-95EC99AB7994}"/>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rgbClr val="4E2C76"/>
              </a:solidFill>
              <a:ln w="8815" cap="flat">
                <a:noFill/>
                <a:prstDash val="solid"/>
                <a:miter/>
              </a:ln>
            </p:spPr>
            <p:txBody>
              <a:bodyPr/>
              <a:lstStyle/>
              <a:p>
                <a:endParaRPr lang="en-GB"/>
              </a:p>
            </p:txBody>
          </p:sp>
        </p:grpSp>
      </p:grpSp>
      <p:pic>
        <p:nvPicPr>
          <p:cNvPr id="3" name="Picture 2">
            <a:extLst>
              <a:ext uri="{FF2B5EF4-FFF2-40B4-BE49-F238E27FC236}">
                <a16:creationId xmlns:a16="http://schemas.microsoft.com/office/drawing/2014/main" id="{DAF9DD48-CF75-7C4D-710B-A0CD29245F7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6" name="TextBox 5">
            <a:extLst>
              <a:ext uri="{FF2B5EF4-FFF2-40B4-BE49-F238E27FC236}">
                <a16:creationId xmlns:a16="http://schemas.microsoft.com/office/drawing/2014/main" id="{15753FC1-5B5E-B050-9EE3-4F084F4F428E}"/>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Internal threats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1 Cyber security threats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1482273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807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72" r:id="rId6"/>
    <p:sldLayoutId id="2147483669" r:id="rId7"/>
    <p:sldLayoutId id="2147483671" r:id="rId8"/>
    <p:sldLayoutId id="2147483665" r:id="rId9"/>
    <p:sldLayoutId id="214748366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5223" userDrawn="1">
          <p15:clr>
            <a:srgbClr val="F26B43"/>
          </p15:clr>
        </p15:guide>
        <p15:guide id="4" pos="7083" userDrawn="1">
          <p15:clr>
            <a:srgbClr val="F26B43"/>
          </p15:clr>
        </p15:guide>
        <p15:guide id="5" orient="horz" pos="1434" userDrawn="1">
          <p15:clr>
            <a:srgbClr val="F26B43"/>
          </p15:clr>
        </p15:guide>
        <p15:guide id="6" orient="horz" pos="59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036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E689A-3C21-C8F6-011F-3003FFE9EE3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A601F334-7B85-0002-4436-FE20D6ABA7C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786706"/>
            <a:ext cx="12192000" cy="4463970"/>
          </a:xfrm>
          <a:prstGeom prst="rect">
            <a:avLst/>
          </a:prstGeom>
        </p:spPr>
      </p:pic>
      <p:sp>
        <p:nvSpPr>
          <p:cNvPr id="4" name="Text Placeholder 3">
            <a:extLst>
              <a:ext uri="{FF2B5EF4-FFF2-40B4-BE49-F238E27FC236}">
                <a16:creationId xmlns:a16="http://schemas.microsoft.com/office/drawing/2014/main" id="{100AE767-1833-0506-7DF7-7E63E5BB5C6F}"/>
              </a:ext>
            </a:extLst>
          </p:cNvPr>
          <p:cNvSpPr>
            <a:spLocks noGrp="1"/>
          </p:cNvSpPr>
          <p:nvPr>
            <p:ph type="body" sz="quarter" idx="13"/>
          </p:nvPr>
        </p:nvSpPr>
        <p:spPr/>
        <p:txBody>
          <a:bodyPr/>
          <a:lstStyle/>
          <a:p>
            <a:r>
              <a:rPr lang="en-GB" dirty="0"/>
              <a:t>Threat actors</a:t>
            </a:r>
          </a:p>
        </p:txBody>
      </p:sp>
      <p:sp>
        <p:nvSpPr>
          <p:cNvPr id="5" name="Text Placeholder 4">
            <a:extLst>
              <a:ext uri="{FF2B5EF4-FFF2-40B4-BE49-F238E27FC236}">
                <a16:creationId xmlns:a16="http://schemas.microsoft.com/office/drawing/2014/main" id="{BF865E4E-9762-EFDB-F415-1030E8E29086}"/>
              </a:ext>
            </a:extLst>
          </p:cNvPr>
          <p:cNvSpPr>
            <a:spLocks noGrp="1"/>
          </p:cNvSpPr>
          <p:nvPr>
            <p:ph type="body" sz="quarter" idx="14"/>
          </p:nvPr>
        </p:nvSpPr>
        <p:spPr>
          <a:xfrm>
            <a:off x="752401" y="1704180"/>
            <a:ext cx="6335820" cy="5153820"/>
          </a:xfrm>
        </p:spPr>
        <p:txBody>
          <a:bodyPr/>
          <a:lstStyle/>
          <a:p>
            <a:r>
              <a:rPr lang="en-GB" dirty="0"/>
              <a:t>People who threaten IT systems are </a:t>
            </a:r>
            <a:br>
              <a:rPr lang="en-GB" dirty="0"/>
            </a:br>
            <a:r>
              <a:rPr lang="en-GB" dirty="0"/>
              <a:t>known as </a:t>
            </a:r>
            <a:r>
              <a:rPr lang="en-GB" b="1" dirty="0"/>
              <a:t>threat actors</a:t>
            </a:r>
          </a:p>
          <a:p>
            <a:pPr lvl="1"/>
            <a:r>
              <a:rPr lang="en-GB" dirty="0"/>
              <a:t>Threat actors are people, groups, organisations or automated systems that are capable of carrying out actions</a:t>
            </a:r>
          </a:p>
          <a:p>
            <a:pPr lvl="1"/>
            <a:r>
              <a:rPr lang="en-GB" dirty="0"/>
              <a:t>The term is frequently used in industry as it moves away from cyber security being about attackers or hackers to also encompass insiders, accidental users, customers and many more</a:t>
            </a:r>
          </a:p>
          <a:p>
            <a:r>
              <a:rPr lang="en-GB" dirty="0"/>
              <a:t>A </a:t>
            </a:r>
            <a:r>
              <a:rPr lang="en-GB" b="1" dirty="0"/>
              <a:t>threat </a:t>
            </a:r>
            <a:r>
              <a:rPr lang="en-GB" dirty="0"/>
              <a:t>describes </a:t>
            </a:r>
            <a:r>
              <a:rPr lang="en-GB" b="1" dirty="0"/>
              <a:t>the risk</a:t>
            </a:r>
          </a:p>
          <a:p>
            <a:pPr lvl="1"/>
            <a:r>
              <a:rPr lang="en-GB" dirty="0"/>
              <a:t>A </a:t>
            </a:r>
            <a:r>
              <a:rPr lang="en-GB" b="1" dirty="0"/>
              <a:t>threat actor </a:t>
            </a:r>
            <a:r>
              <a:rPr lang="en-GB" dirty="0"/>
              <a:t>describes who or what </a:t>
            </a:r>
            <a:r>
              <a:rPr lang="en-GB" b="1" dirty="0"/>
              <a:t>causes </a:t>
            </a:r>
            <a:r>
              <a:rPr lang="en-GB" dirty="0"/>
              <a:t>it</a:t>
            </a:r>
          </a:p>
        </p:txBody>
      </p:sp>
    </p:spTree>
    <p:extLst>
      <p:ext uri="{BB962C8B-B14F-4D97-AF65-F5344CB8AC3E}">
        <p14:creationId xmlns:p14="http://schemas.microsoft.com/office/powerpoint/2010/main" val="1872522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prstGeom prst="rect">
            <a:avLst/>
          </a:prstGeom>
        </p:spPr>
        <p:txBody>
          <a:bodyPr/>
          <a:lstStyle/>
          <a:p>
            <a:r>
              <a:rPr lang="en-GB" dirty="0"/>
              <a:t>Worksheet 1</a:t>
            </a:r>
          </a:p>
        </p:txBody>
      </p:sp>
      <p:sp>
        <p:nvSpPr>
          <p:cNvPr id="5" name="Text Placeholder 4"/>
          <p:cNvSpPr>
            <a:spLocks noGrp="1"/>
          </p:cNvSpPr>
          <p:nvPr>
            <p:ph type="body" sz="quarter" idx="14"/>
          </p:nvPr>
        </p:nvSpPr>
        <p:spPr>
          <a:prstGeom prst="rect">
            <a:avLst/>
          </a:prstGeom>
        </p:spPr>
        <p:txBody>
          <a:bodyPr/>
          <a:lstStyle/>
          <a:p>
            <a:r>
              <a:rPr lang="en-GB" dirty="0"/>
              <a:t>Now complete </a:t>
            </a:r>
            <a:r>
              <a:rPr lang="en-GB" b="1" dirty="0"/>
              <a:t>Task 1</a:t>
            </a:r>
            <a:r>
              <a:rPr lang="en-GB" dirty="0"/>
              <a:t> and </a:t>
            </a:r>
            <a:r>
              <a:rPr lang="en-GB" b="1" dirty="0"/>
              <a:t>Task 2 </a:t>
            </a:r>
            <a:br>
              <a:rPr lang="en-GB" b="1" dirty="0"/>
            </a:br>
            <a:r>
              <a:rPr lang="en-GB" dirty="0"/>
              <a:t>on </a:t>
            </a:r>
            <a:r>
              <a:rPr lang="en-GB" b="1" dirty="0"/>
              <a:t>Worksheet 1</a:t>
            </a:r>
            <a:br>
              <a:rPr lang="en-GB" b="1" dirty="0"/>
            </a:br>
            <a:br>
              <a:rPr lang="en-GB" b="1" dirty="0"/>
            </a:br>
            <a:endParaRPr lang="en-GB" b="1" dirty="0"/>
          </a:p>
        </p:txBody>
      </p:sp>
    </p:spTree>
    <p:extLst>
      <p:ext uri="{BB962C8B-B14F-4D97-AF65-F5344CB8AC3E}">
        <p14:creationId xmlns:p14="http://schemas.microsoft.com/office/powerpoint/2010/main" val="1612668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595DB-BADA-FC73-B401-5A4464FD58E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22ABF1F-B47D-7D93-670B-71D824FD941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45071" y="1469978"/>
            <a:ext cx="6287254" cy="4189655"/>
          </a:xfrm>
          <a:prstGeom prst="rect">
            <a:avLst/>
          </a:prstGeom>
        </p:spPr>
      </p:pic>
      <p:sp>
        <p:nvSpPr>
          <p:cNvPr id="4" name="Text Placeholder 3">
            <a:extLst>
              <a:ext uri="{FF2B5EF4-FFF2-40B4-BE49-F238E27FC236}">
                <a16:creationId xmlns:a16="http://schemas.microsoft.com/office/drawing/2014/main" id="{A9BFAB5C-7EDB-0A16-1A87-4F0A5C5D53BE}"/>
              </a:ext>
            </a:extLst>
          </p:cNvPr>
          <p:cNvSpPr>
            <a:spLocks noGrp="1"/>
          </p:cNvSpPr>
          <p:nvPr>
            <p:ph type="body" sz="quarter" idx="13"/>
          </p:nvPr>
        </p:nvSpPr>
        <p:spPr/>
        <p:txBody>
          <a:bodyPr/>
          <a:lstStyle/>
          <a:p>
            <a:r>
              <a:rPr lang="en-GB" dirty="0"/>
              <a:t>Internal and external threats</a:t>
            </a:r>
          </a:p>
        </p:txBody>
      </p:sp>
      <p:sp>
        <p:nvSpPr>
          <p:cNvPr id="5" name="Text Placeholder 4">
            <a:extLst>
              <a:ext uri="{FF2B5EF4-FFF2-40B4-BE49-F238E27FC236}">
                <a16:creationId xmlns:a16="http://schemas.microsoft.com/office/drawing/2014/main" id="{494EFC89-E87C-285B-1C9A-C688A1B016E7}"/>
              </a:ext>
            </a:extLst>
          </p:cNvPr>
          <p:cNvSpPr>
            <a:spLocks noGrp="1"/>
          </p:cNvSpPr>
          <p:nvPr>
            <p:ph type="body" sz="quarter" idx="14"/>
          </p:nvPr>
        </p:nvSpPr>
        <p:spPr/>
        <p:txBody>
          <a:bodyPr/>
          <a:lstStyle/>
          <a:p>
            <a:r>
              <a:rPr lang="en-GB" dirty="0"/>
              <a:t>In cyber security, threats are </a:t>
            </a:r>
            <a:br>
              <a:rPr lang="en-GB" dirty="0"/>
            </a:br>
            <a:r>
              <a:rPr lang="en-GB" dirty="0"/>
              <a:t>classified as </a:t>
            </a:r>
            <a:r>
              <a:rPr lang="en-GB" b="1" dirty="0"/>
              <a:t>internal </a:t>
            </a:r>
            <a:r>
              <a:rPr lang="en-GB" dirty="0"/>
              <a:t>or </a:t>
            </a:r>
            <a:r>
              <a:rPr lang="en-GB" b="1" dirty="0"/>
              <a:t>external</a:t>
            </a:r>
          </a:p>
          <a:p>
            <a:pPr lvl="1"/>
            <a:r>
              <a:rPr lang="en-GB" dirty="0"/>
              <a:t>The classification is decided by whether </a:t>
            </a:r>
            <a:br>
              <a:rPr lang="en-GB" dirty="0"/>
            </a:br>
            <a:r>
              <a:rPr lang="en-GB" dirty="0"/>
              <a:t>they have legitimate access to the </a:t>
            </a:r>
            <a:br>
              <a:rPr lang="en-GB" dirty="0"/>
            </a:br>
            <a:r>
              <a:rPr lang="en-GB" dirty="0"/>
              <a:t>IT systems (internal) or don’t have </a:t>
            </a:r>
            <a:br>
              <a:rPr lang="en-GB" dirty="0"/>
            </a:br>
            <a:r>
              <a:rPr lang="en-GB" dirty="0"/>
              <a:t>access to them (external)</a:t>
            </a:r>
          </a:p>
          <a:p>
            <a:r>
              <a:rPr lang="en-GB" dirty="0"/>
              <a:t>Look at the diagram</a:t>
            </a:r>
          </a:p>
          <a:p>
            <a:pPr lvl="1"/>
            <a:r>
              <a:rPr lang="en-GB" dirty="0"/>
              <a:t>All the people shown are potential threats</a:t>
            </a:r>
          </a:p>
          <a:p>
            <a:pPr lvl="1"/>
            <a:r>
              <a:rPr lang="en-GB" dirty="0"/>
              <a:t>Only those with access to the IT systems </a:t>
            </a:r>
            <a:br>
              <a:rPr lang="en-GB" dirty="0"/>
            </a:br>
            <a:r>
              <a:rPr lang="en-GB" dirty="0"/>
              <a:t>are classed as internal threats</a:t>
            </a:r>
          </a:p>
          <a:p>
            <a:r>
              <a:rPr lang="en-GB" dirty="0"/>
              <a:t>If an employee works remotely at home, are they an internal or external threat?</a:t>
            </a:r>
          </a:p>
          <a:p>
            <a:pPr lvl="1"/>
            <a:endParaRPr lang="en-GB" dirty="0"/>
          </a:p>
          <a:p>
            <a:pPr lvl="1"/>
            <a:endParaRPr lang="en-GB" dirty="0"/>
          </a:p>
        </p:txBody>
      </p:sp>
    </p:spTree>
    <p:extLst>
      <p:ext uri="{BB962C8B-B14F-4D97-AF65-F5344CB8AC3E}">
        <p14:creationId xmlns:p14="http://schemas.microsoft.com/office/powerpoint/2010/main" val="139733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A2F67-F9CC-EBF3-ECE5-B8D56AAC2858}"/>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2CB9C89F-1372-0DC4-60C8-B047AE838C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5071" y="1469978"/>
            <a:ext cx="6287254" cy="5076355"/>
          </a:xfrm>
          <a:prstGeom prst="rect">
            <a:avLst/>
          </a:prstGeom>
        </p:spPr>
      </p:pic>
      <p:sp>
        <p:nvSpPr>
          <p:cNvPr id="4" name="Text Placeholder 3">
            <a:extLst>
              <a:ext uri="{FF2B5EF4-FFF2-40B4-BE49-F238E27FC236}">
                <a16:creationId xmlns:a16="http://schemas.microsoft.com/office/drawing/2014/main" id="{2E43D1A7-E054-D98B-1B50-D72ACBC6E2E4}"/>
              </a:ext>
            </a:extLst>
          </p:cNvPr>
          <p:cNvSpPr>
            <a:spLocks noGrp="1"/>
          </p:cNvSpPr>
          <p:nvPr>
            <p:ph type="body" sz="quarter" idx="13"/>
          </p:nvPr>
        </p:nvSpPr>
        <p:spPr/>
        <p:txBody>
          <a:bodyPr/>
          <a:lstStyle/>
          <a:p>
            <a:r>
              <a:rPr lang="en-GB" dirty="0"/>
              <a:t>Internal and external threats</a:t>
            </a:r>
          </a:p>
        </p:txBody>
      </p:sp>
      <p:sp>
        <p:nvSpPr>
          <p:cNvPr id="5" name="Text Placeholder 4">
            <a:extLst>
              <a:ext uri="{FF2B5EF4-FFF2-40B4-BE49-F238E27FC236}">
                <a16:creationId xmlns:a16="http://schemas.microsoft.com/office/drawing/2014/main" id="{E6EEFF08-B2DE-C573-E912-6A6BD8000B07}"/>
              </a:ext>
            </a:extLst>
          </p:cNvPr>
          <p:cNvSpPr>
            <a:spLocks noGrp="1"/>
          </p:cNvSpPr>
          <p:nvPr>
            <p:ph type="body" sz="quarter" idx="14"/>
          </p:nvPr>
        </p:nvSpPr>
        <p:spPr>
          <a:xfrm>
            <a:off x="752400" y="1704180"/>
            <a:ext cx="5586985" cy="5153820"/>
          </a:xfrm>
        </p:spPr>
        <p:txBody>
          <a:bodyPr/>
          <a:lstStyle/>
          <a:p>
            <a:r>
              <a:rPr lang="en-GB" dirty="0"/>
              <a:t>If an employee works remotely at home, are they an internal or external threat?</a:t>
            </a:r>
          </a:p>
          <a:p>
            <a:pPr lvl="1"/>
            <a:r>
              <a:rPr lang="en-GB" dirty="0">
                <a:solidFill>
                  <a:srgbClr val="FF0000"/>
                </a:solidFill>
              </a:rPr>
              <a:t>They have access to the company’s </a:t>
            </a:r>
            <a:br>
              <a:rPr lang="en-GB" dirty="0">
                <a:solidFill>
                  <a:srgbClr val="FF0000"/>
                </a:solidFill>
              </a:rPr>
            </a:br>
            <a:r>
              <a:rPr lang="en-GB" dirty="0">
                <a:solidFill>
                  <a:srgbClr val="FF0000"/>
                </a:solidFill>
              </a:rPr>
              <a:t>internal computer systems</a:t>
            </a:r>
          </a:p>
          <a:p>
            <a:pPr lvl="1"/>
            <a:r>
              <a:rPr lang="en-GB" dirty="0">
                <a:solidFill>
                  <a:srgbClr val="FF0000"/>
                </a:solidFill>
              </a:rPr>
              <a:t>This makes them an </a:t>
            </a:r>
            <a:r>
              <a:rPr lang="en-GB" b="1" dirty="0">
                <a:solidFill>
                  <a:srgbClr val="FF0000"/>
                </a:solidFill>
              </a:rPr>
              <a:t>internal threat</a:t>
            </a:r>
          </a:p>
          <a:p>
            <a:pPr lvl="1"/>
            <a:r>
              <a:rPr lang="en-GB" dirty="0"/>
              <a:t>Threats are based on whether people can access IT systems, not where they are physically located</a:t>
            </a:r>
          </a:p>
          <a:p>
            <a:pPr lvl="1"/>
            <a:r>
              <a:rPr lang="en-GB" dirty="0"/>
              <a:t>For example, a customer in a supermarket is physically inside, but they are seen as an external threat to the IT systems as they don’t have internal access to them</a:t>
            </a:r>
          </a:p>
          <a:p>
            <a:pPr lvl="1"/>
            <a:endParaRPr lang="en-GB" dirty="0"/>
          </a:p>
          <a:p>
            <a:pPr lvl="1"/>
            <a:endParaRPr lang="en-GB" dirty="0"/>
          </a:p>
        </p:txBody>
      </p:sp>
      <p:pic>
        <p:nvPicPr>
          <p:cNvPr id="3" name="Graphic 2" descr="Building with solid fill">
            <a:extLst>
              <a:ext uri="{FF2B5EF4-FFF2-40B4-BE49-F238E27FC236}">
                <a16:creationId xmlns:a16="http://schemas.microsoft.com/office/drawing/2014/main" id="{1A93A82D-25F7-40CB-7B73-E938CD7ED92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53689" y="2084695"/>
            <a:ext cx="670772" cy="670772"/>
          </a:xfrm>
          <a:prstGeom prst="rect">
            <a:avLst/>
          </a:prstGeom>
        </p:spPr>
      </p:pic>
    </p:spTree>
    <p:extLst>
      <p:ext uri="{BB962C8B-B14F-4D97-AF65-F5344CB8AC3E}">
        <p14:creationId xmlns:p14="http://schemas.microsoft.com/office/powerpoint/2010/main" val="3954604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1090D"/>
        </a:solidFill>
        <a:effectLst/>
      </p:bgPr>
    </p:bg>
    <p:spTree>
      <p:nvGrpSpPr>
        <p:cNvPr id="1" name="">
          <a:extLst>
            <a:ext uri="{FF2B5EF4-FFF2-40B4-BE49-F238E27FC236}">
              <a16:creationId xmlns:a16="http://schemas.microsoft.com/office/drawing/2014/main" id="{054394C8-0046-1A9E-6B0A-614000AC13F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EDA8F2A-131D-89CA-C325-5327E7868B15}"/>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sp>
        <p:nvSpPr>
          <p:cNvPr id="4" name="Text Placeholder 3">
            <a:extLst>
              <a:ext uri="{FF2B5EF4-FFF2-40B4-BE49-F238E27FC236}">
                <a16:creationId xmlns:a16="http://schemas.microsoft.com/office/drawing/2014/main" id="{73E66A4A-E444-A89D-4DC4-C2F461E1A2C5}"/>
              </a:ext>
            </a:extLst>
          </p:cNvPr>
          <p:cNvSpPr>
            <a:spLocks noGrp="1"/>
          </p:cNvSpPr>
          <p:nvPr>
            <p:ph type="body" sz="quarter" idx="13"/>
          </p:nvPr>
        </p:nvSpPr>
        <p:spPr/>
        <p:txBody>
          <a:bodyPr/>
          <a:lstStyle/>
          <a:p>
            <a:r>
              <a:rPr lang="en-GB" dirty="0">
                <a:solidFill>
                  <a:schemeClr val="bg1"/>
                </a:solidFill>
              </a:rPr>
              <a:t>Internal threats</a:t>
            </a:r>
          </a:p>
        </p:txBody>
      </p:sp>
      <p:sp>
        <p:nvSpPr>
          <p:cNvPr id="5" name="Text Placeholder 4">
            <a:extLst>
              <a:ext uri="{FF2B5EF4-FFF2-40B4-BE49-F238E27FC236}">
                <a16:creationId xmlns:a16="http://schemas.microsoft.com/office/drawing/2014/main" id="{420EA090-E8D3-0CBB-47DF-7310C8494C50}"/>
              </a:ext>
            </a:extLst>
          </p:cNvPr>
          <p:cNvSpPr>
            <a:spLocks noGrp="1"/>
          </p:cNvSpPr>
          <p:nvPr>
            <p:ph type="body" sz="quarter" idx="14"/>
          </p:nvPr>
        </p:nvSpPr>
        <p:spPr>
          <a:xfrm>
            <a:off x="752400" y="1704180"/>
            <a:ext cx="7133489" cy="5153820"/>
          </a:xfrm>
        </p:spPr>
        <p:txBody>
          <a:bodyPr/>
          <a:lstStyle/>
          <a:p>
            <a:r>
              <a:rPr lang="en-GB" dirty="0">
                <a:solidFill>
                  <a:schemeClr val="bg1"/>
                </a:solidFill>
              </a:rPr>
              <a:t>Internal threats are those which happen within the organisation itself</a:t>
            </a:r>
          </a:p>
          <a:p>
            <a:pPr lvl="1"/>
            <a:r>
              <a:rPr lang="en-GB" dirty="0">
                <a:solidFill>
                  <a:schemeClr val="bg1"/>
                </a:solidFill>
              </a:rPr>
              <a:t>The internal nature of the threat comes from them having legitimate access to the organisation or systems</a:t>
            </a:r>
          </a:p>
          <a:p>
            <a:pPr lvl="1"/>
            <a:r>
              <a:rPr lang="en-GB" dirty="0">
                <a:solidFill>
                  <a:schemeClr val="bg1"/>
                </a:solidFill>
              </a:rPr>
              <a:t>It also includes threats from employees who are outside the building but using company resources such as logins or laptops</a:t>
            </a:r>
          </a:p>
          <a:p>
            <a:r>
              <a:rPr lang="en-GB" dirty="0">
                <a:solidFill>
                  <a:schemeClr val="bg1"/>
                </a:solidFill>
              </a:rPr>
              <a:t>In pairs, give at least </a:t>
            </a:r>
            <a:r>
              <a:rPr lang="en-GB" b="1" dirty="0">
                <a:solidFill>
                  <a:schemeClr val="bg1"/>
                </a:solidFill>
              </a:rPr>
              <a:t>two </a:t>
            </a:r>
            <a:r>
              <a:rPr lang="en-GB" dirty="0">
                <a:solidFill>
                  <a:schemeClr val="bg1"/>
                </a:solidFill>
              </a:rPr>
              <a:t>examples of internal threats to your school or college</a:t>
            </a:r>
          </a:p>
        </p:txBody>
      </p:sp>
      <p:grpSp>
        <p:nvGrpSpPr>
          <p:cNvPr id="6" name="Graphic 1">
            <a:extLst>
              <a:ext uri="{FF2B5EF4-FFF2-40B4-BE49-F238E27FC236}">
                <a16:creationId xmlns:a16="http://schemas.microsoft.com/office/drawing/2014/main" id="{6322B2D3-4F28-D91D-9F7B-7C4D6928778A}"/>
              </a:ext>
            </a:extLst>
          </p:cNvPr>
          <p:cNvGrpSpPr/>
          <p:nvPr/>
        </p:nvGrpSpPr>
        <p:grpSpPr>
          <a:xfrm>
            <a:off x="10010723" y="6313572"/>
            <a:ext cx="1431442" cy="339797"/>
            <a:chOff x="10010723" y="6313572"/>
            <a:chExt cx="1431442" cy="339797"/>
          </a:xfrm>
          <a:solidFill>
            <a:schemeClr val="bg1"/>
          </a:solidFill>
        </p:grpSpPr>
        <p:grpSp>
          <p:nvGrpSpPr>
            <p:cNvPr id="7" name="Graphic 1">
              <a:extLst>
                <a:ext uri="{FF2B5EF4-FFF2-40B4-BE49-F238E27FC236}">
                  <a16:creationId xmlns:a16="http://schemas.microsoft.com/office/drawing/2014/main" id="{AF2C337A-EC93-0438-4EA0-3757B3DE05E0}"/>
                </a:ext>
              </a:extLst>
            </p:cNvPr>
            <p:cNvGrpSpPr/>
            <p:nvPr/>
          </p:nvGrpSpPr>
          <p:grpSpPr>
            <a:xfrm>
              <a:off x="10010723" y="6313572"/>
              <a:ext cx="540113" cy="339797"/>
              <a:chOff x="10010723" y="6313572"/>
              <a:chExt cx="540113" cy="339797"/>
            </a:xfrm>
            <a:solidFill>
              <a:schemeClr val="bg1"/>
            </a:solidFill>
          </p:grpSpPr>
          <p:sp>
            <p:nvSpPr>
              <p:cNvPr id="8" name="Freeform: Shape 7">
                <a:extLst>
                  <a:ext uri="{FF2B5EF4-FFF2-40B4-BE49-F238E27FC236}">
                    <a16:creationId xmlns:a16="http://schemas.microsoft.com/office/drawing/2014/main" id="{71376F8C-143D-C8E5-44ED-B00A6E674C10}"/>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chemeClr val="bg1"/>
              </a:solidFill>
              <a:ln w="8815" cap="flat">
                <a:noFill/>
                <a:prstDash val="solid"/>
                <a:miter/>
              </a:ln>
            </p:spPr>
            <p:txBody>
              <a:bodyPr/>
              <a:lstStyle/>
              <a:p>
                <a:endParaRPr lang="en-GB"/>
              </a:p>
            </p:txBody>
          </p:sp>
          <p:sp>
            <p:nvSpPr>
              <p:cNvPr id="9" name="Freeform: Shape 8">
                <a:extLst>
                  <a:ext uri="{FF2B5EF4-FFF2-40B4-BE49-F238E27FC236}">
                    <a16:creationId xmlns:a16="http://schemas.microsoft.com/office/drawing/2014/main" id="{B4765D1A-54A2-21FD-32AC-B796837D8950}"/>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chemeClr val="bg1"/>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E79D57A7-6F4B-5279-BEDE-4DB2B16B87CD}"/>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chemeClr val="bg1"/>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511F1333-90BA-4300-A44E-81EC980DB88E}"/>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chemeClr val="bg1"/>
              </a:solidFill>
              <a:ln w="8815" cap="flat">
                <a:noFill/>
                <a:prstDash val="solid"/>
                <a:miter/>
              </a:ln>
            </p:spPr>
            <p:txBody>
              <a:bodyPr/>
              <a:lstStyle/>
              <a:p>
                <a:endParaRPr lang="en-GB"/>
              </a:p>
            </p:txBody>
          </p:sp>
        </p:grpSp>
        <p:grpSp>
          <p:nvGrpSpPr>
            <p:cNvPr id="12" name="Graphic 1">
              <a:extLst>
                <a:ext uri="{FF2B5EF4-FFF2-40B4-BE49-F238E27FC236}">
                  <a16:creationId xmlns:a16="http://schemas.microsoft.com/office/drawing/2014/main" id="{DAFD6584-2B14-9349-A75A-EE36F2E86504}"/>
                </a:ext>
              </a:extLst>
            </p:cNvPr>
            <p:cNvGrpSpPr/>
            <p:nvPr/>
          </p:nvGrpSpPr>
          <p:grpSpPr>
            <a:xfrm>
              <a:off x="10622396" y="6417374"/>
              <a:ext cx="819769" cy="122433"/>
              <a:chOff x="10622396" y="6417374"/>
              <a:chExt cx="819769" cy="122433"/>
            </a:xfrm>
            <a:solidFill>
              <a:schemeClr val="bg1"/>
            </a:solidFill>
          </p:grpSpPr>
          <p:sp>
            <p:nvSpPr>
              <p:cNvPr id="13" name="Freeform: Shape 12">
                <a:extLst>
                  <a:ext uri="{FF2B5EF4-FFF2-40B4-BE49-F238E27FC236}">
                    <a16:creationId xmlns:a16="http://schemas.microsoft.com/office/drawing/2014/main" id="{72DEE554-6E77-31A5-AB49-E026340D142C}"/>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chemeClr val="bg1"/>
              </a:solidFill>
              <a:ln w="8815" cap="flat">
                <a:noFill/>
                <a:prstDash val="solid"/>
                <a:miter/>
              </a:ln>
            </p:spPr>
            <p:txBody>
              <a:bodyPr/>
              <a:lstStyle/>
              <a:p>
                <a:endParaRPr lang="en-GB"/>
              </a:p>
            </p:txBody>
          </p:sp>
          <p:sp>
            <p:nvSpPr>
              <p:cNvPr id="14" name="Freeform: Shape 13">
                <a:extLst>
                  <a:ext uri="{FF2B5EF4-FFF2-40B4-BE49-F238E27FC236}">
                    <a16:creationId xmlns:a16="http://schemas.microsoft.com/office/drawing/2014/main" id="{BB6E9110-25CC-7397-E025-A1DE909ED0A1}"/>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chemeClr val="bg1"/>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AC5D532D-0D8D-0131-DEA8-15080AAD1D87}"/>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chemeClr val="bg1"/>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F8FEBBFB-39CE-EC0E-EEE4-CCDAE5C882B2}"/>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chemeClr val="bg1"/>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BD99B513-3FD7-6B57-1B38-32D5CB959B55}"/>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chemeClr val="bg1"/>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26AB68D5-D91E-7081-C533-AE219BBDB7C5}"/>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chemeClr val="bg1"/>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08BA3702-085A-FD30-78C5-AD2EA6449F44}"/>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chemeClr val="bg1"/>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E3AA949F-C198-1C97-FA89-54926FE1956E}"/>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chemeClr val="bg1"/>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3618675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4EF01-2641-530D-3F6B-B161D11CE45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8BE59C4-EDE4-01E5-A7C8-F935BD9AF356}"/>
              </a:ext>
            </a:extLst>
          </p:cNvPr>
          <p:cNvSpPr>
            <a:spLocks noGrp="1"/>
          </p:cNvSpPr>
          <p:nvPr>
            <p:ph type="body" sz="quarter" idx="13"/>
          </p:nvPr>
        </p:nvSpPr>
        <p:spPr/>
        <p:txBody>
          <a:bodyPr/>
          <a:lstStyle/>
          <a:p>
            <a:r>
              <a:rPr lang="en-GB" dirty="0"/>
              <a:t>Internal threats</a:t>
            </a:r>
          </a:p>
        </p:txBody>
      </p:sp>
      <p:sp>
        <p:nvSpPr>
          <p:cNvPr id="5" name="Text Placeholder 4">
            <a:extLst>
              <a:ext uri="{FF2B5EF4-FFF2-40B4-BE49-F238E27FC236}">
                <a16:creationId xmlns:a16="http://schemas.microsoft.com/office/drawing/2014/main" id="{698743A4-48B3-D0B1-4DC2-B3A43327DE35}"/>
              </a:ext>
            </a:extLst>
          </p:cNvPr>
          <p:cNvSpPr>
            <a:spLocks noGrp="1"/>
          </p:cNvSpPr>
          <p:nvPr>
            <p:ph type="body" sz="quarter" idx="14"/>
          </p:nvPr>
        </p:nvSpPr>
        <p:spPr>
          <a:xfrm>
            <a:off x="752400" y="1704180"/>
            <a:ext cx="7741895" cy="5153820"/>
          </a:xfrm>
        </p:spPr>
        <p:txBody>
          <a:bodyPr/>
          <a:lstStyle/>
          <a:p>
            <a:r>
              <a:rPr lang="en-GB" dirty="0"/>
              <a:t>Some examples of internal threats include:</a:t>
            </a:r>
          </a:p>
          <a:p>
            <a:pPr lvl="1"/>
            <a:r>
              <a:rPr lang="en-GB" b="1" dirty="0">
                <a:solidFill>
                  <a:srgbClr val="FF0000"/>
                </a:solidFill>
              </a:rPr>
              <a:t>Employee sabotage</a:t>
            </a:r>
            <a:r>
              <a:rPr lang="en-GB" b="1" dirty="0"/>
              <a:t> (deliberate or accidental)</a:t>
            </a:r>
            <a:br>
              <a:rPr lang="en-GB" b="1" dirty="0"/>
            </a:br>
            <a:r>
              <a:rPr lang="en-GB" dirty="0"/>
              <a:t>(such as a teacher deleting resources)</a:t>
            </a:r>
          </a:p>
          <a:p>
            <a:pPr lvl="1"/>
            <a:r>
              <a:rPr lang="en-GB" b="1" dirty="0">
                <a:solidFill>
                  <a:srgbClr val="FF0000"/>
                </a:solidFill>
              </a:rPr>
              <a:t>Unauthorised software</a:t>
            </a:r>
            <a:br>
              <a:rPr lang="en-GB" b="1" dirty="0"/>
            </a:br>
            <a:r>
              <a:rPr lang="en-GB" dirty="0"/>
              <a:t>(for instance, a student managing to install an alternative web browser which bypasses filters)</a:t>
            </a:r>
          </a:p>
          <a:p>
            <a:pPr lvl="1"/>
            <a:r>
              <a:rPr lang="en-GB" b="1" dirty="0">
                <a:solidFill>
                  <a:srgbClr val="FF0000"/>
                </a:solidFill>
              </a:rPr>
              <a:t>Weak cyber security measures</a:t>
            </a:r>
            <a:br>
              <a:rPr lang="en-GB" b="1" dirty="0"/>
            </a:br>
            <a:r>
              <a:rPr lang="en-GB" dirty="0"/>
              <a:t>(such as not requiring passwords to use a computer system)</a:t>
            </a:r>
          </a:p>
          <a:p>
            <a:pPr lvl="1"/>
            <a:r>
              <a:rPr lang="en-GB" b="1" dirty="0">
                <a:solidFill>
                  <a:srgbClr val="FF0000"/>
                </a:solidFill>
              </a:rPr>
              <a:t>Unsafe practices</a:t>
            </a:r>
            <a:br>
              <a:rPr lang="en-GB" b="1" dirty="0"/>
            </a:br>
            <a:r>
              <a:rPr lang="en-GB" dirty="0"/>
              <a:t>(perhaps a teacher not locking their computer)</a:t>
            </a:r>
          </a:p>
          <a:p>
            <a:pPr lvl="1"/>
            <a:r>
              <a:rPr lang="en-GB" b="1" dirty="0">
                <a:solidFill>
                  <a:srgbClr val="FF0000"/>
                </a:solidFill>
              </a:rPr>
              <a:t>Accidental loss or disclosure</a:t>
            </a:r>
            <a:br>
              <a:rPr lang="en-GB" dirty="0"/>
            </a:br>
            <a:r>
              <a:rPr lang="en-GB" dirty="0"/>
              <a:t>(an administrator emailing student medical information to all parents instead of all staff)</a:t>
            </a:r>
          </a:p>
          <a:p>
            <a:endParaRPr lang="en-GB" dirty="0"/>
          </a:p>
        </p:txBody>
      </p:sp>
    </p:spTree>
    <p:extLst>
      <p:ext uri="{BB962C8B-B14F-4D97-AF65-F5344CB8AC3E}">
        <p14:creationId xmlns:p14="http://schemas.microsoft.com/office/powerpoint/2010/main" val="4221059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AA08A-6174-ED0A-5150-C222DFBC14C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4AF3E46-08D3-5E4F-D996-2AA831546F40}"/>
              </a:ext>
            </a:extLst>
          </p:cNvPr>
          <p:cNvSpPr>
            <a:spLocks noGrp="1"/>
          </p:cNvSpPr>
          <p:nvPr>
            <p:ph type="body" sz="quarter" idx="13"/>
          </p:nvPr>
        </p:nvSpPr>
        <p:spPr/>
        <p:txBody>
          <a:bodyPr/>
          <a:lstStyle/>
          <a:p>
            <a:r>
              <a:rPr lang="en-GB" dirty="0"/>
              <a:t>Employee sabotage</a:t>
            </a:r>
          </a:p>
        </p:txBody>
      </p:sp>
      <p:sp>
        <p:nvSpPr>
          <p:cNvPr id="5" name="Text Placeholder 4">
            <a:extLst>
              <a:ext uri="{FF2B5EF4-FFF2-40B4-BE49-F238E27FC236}">
                <a16:creationId xmlns:a16="http://schemas.microsoft.com/office/drawing/2014/main" id="{23812BBB-A175-5F30-90ED-8A3C3F2D1550}"/>
              </a:ext>
            </a:extLst>
          </p:cNvPr>
          <p:cNvSpPr>
            <a:spLocks noGrp="1"/>
          </p:cNvSpPr>
          <p:nvPr>
            <p:ph type="body" sz="quarter" idx="14"/>
          </p:nvPr>
        </p:nvSpPr>
        <p:spPr/>
        <p:txBody>
          <a:bodyPr/>
          <a:lstStyle/>
          <a:p>
            <a:r>
              <a:rPr lang="en-GB" dirty="0"/>
              <a:t>Employees are one type of internal threat actor</a:t>
            </a:r>
          </a:p>
          <a:p>
            <a:pPr lvl="1"/>
            <a:r>
              <a:rPr lang="en-GB" dirty="0"/>
              <a:t>They can act deliberately or through by mistake</a:t>
            </a:r>
          </a:p>
          <a:p>
            <a:r>
              <a:rPr lang="en-GB" dirty="0"/>
              <a:t>Deliberate sabotage threats include:</a:t>
            </a:r>
          </a:p>
          <a:p>
            <a:pPr lvl="1"/>
            <a:r>
              <a:rPr lang="en-GB" dirty="0"/>
              <a:t>Deleting important files</a:t>
            </a:r>
          </a:p>
          <a:p>
            <a:pPr lvl="1"/>
            <a:r>
              <a:rPr lang="en-GB" dirty="0"/>
              <a:t>Altering data</a:t>
            </a:r>
          </a:p>
          <a:p>
            <a:pPr lvl="1"/>
            <a:r>
              <a:rPr lang="en-GB" dirty="0"/>
              <a:t>Installing malware</a:t>
            </a:r>
          </a:p>
          <a:p>
            <a:pPr lvl="1"/>
            <a:r>
              <a:rPr lang="en-GB" dirty="0"/>
              <a:t>Sharing login details</a:t>
            </a:r>
          </a:p>
          <a:p>
            <a:r>
              <a:rPr lang="en-GB" dirty="0"/>
              <a:t>In pairs, give </a:t>
            </a:r>
            <a:r>
              <a:rPr lang="en-GB" b="1" dirty="0"/>
              <a:t>three </a:t>
            </a:r>
            <a:r>
              <a:rPr lang="en-GB" dirty="0"/>
              <a:t>examples of accidental insider threats from employees</a:t>
            </a:r>
          </a:p>
        </p:txBody>
      </p:sp>
    </p:spTree>
    <p:extLst>
      <p:ext uri="{BB962C8B-B14F-4D97-AF65-F5344CB8AC3E}">
        <p14:creationId xmlns:p14="http://schemas.microsoft.com/office/powerpoint/2010/main" val="2098141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054A6-2656-3E18-A7DC-514FEA2D1A0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AECADE5-0E3E-9EB6-2033-66FE65715DD9}"/>
              </a:ext>
            </a:extLst>
          </p:cNvPr>
          <p:cNvSpPr>
            <a:spLocks noGrp="1"/>
          </p:cNvSpPr>
          <p:nvPr>
            <p:ph type="body" sz="quarter" idx="13"/>
          </p:nvPr>
        </p:nvSpPr>
        <p:spPr/>
        <p:txBody>
          <a:bodyPr/>
          <a:lstStyle/>
          <a:p>
            <a:r>
              <a:rPr lang="en-GB" dirty="0"/>
              <a:t>Employee sabotage</a:t>
            </a:r>
          </a:p>
        </p:txBody>
      </p:sp>
      <p:sp>
        <p:nvSpPr>
          <p:cNvPr id="5" name="Text Placeholder 4">
            <a:extLst>
              <a:ext uri="{FF2B5EF4-FFF2-40B4-BE49-F238E27FC236}">
                <a16:creationId xmlns:a16="http://schemas.microsoft.com/office/drawing/2014/main" id="{9FC29610-4BC2-32CB-7666-E6F928CAD7C8}"/>
              </a:ext>
            </a:extLst>
          </p:cNvPr>
          <p:cNvSpPr>
            <a:spLocks noGrp="1"/>
          </p:cNvSpPr>
          <p:nvPr>
            <p:ph type="body" sz="quarter" idx="14"/>
          </p:nvPr>
        </p:nvSpPr>
        <p:spPr/>
        <p:txBody>
          <a:bodyPr/>
          <a:lstStyle/>
          <a:p>
            <a:r>
              <a:rPr lang="en-GB" dirty="0"/>
              <a:t>Accidental insider threats include:</a:t>
            </a:r>
          </a:p>
          <a:p>
            <a:pPr lvl="1"/>
            <a:r>
              <a:rPr lang="en-GB" b="1" dirty="0">
                <a:solidFill>
                  <a:srgbClr val="FF0000"/>
                </a:solidFill>
              </a:rPr>
              <a:t>Theft or loss of data </a:t>
            </a:r>
            <a:r>
              <a:rPr lang="en-GB" dirty="0">
                <a:solidFill>
                  <a:srgbClr val="FF0000"/>
                </a:solidFill>
              </a:rPr>
              <a:t>such as accidentally deleting files </a:t>
            </a:r>
            <a:br>
              <a:rPr lang="en-GB" dirty="0">
                <a:solidFill>
                  <a:srgbClr val="FF0000"/>
                </a:solidFill>
              </a:rPr>
            </a:br>
            <a:r>
              <a:rPr lang="en-GB" dirty="0">
                <a:solidFill>
                  <a:srgbClr val="FF0000"/>
                </a:solidFill>
              </a:rPr>
              <a:t>or folders</a:t>
            </a:r>
          </a:p>
          <a:p>
            <a:pPr lvl="1"/>
            <a:r>
              <a:rPr lang="en-GB" b="1" dirty="0">
                <a:solidFill>
                  <a:srgbClr val="FF0000"/>
                </a:solidFill>
              </a:rPr>
              <a:t>Theft or loss of physical equipment</a:t>
            </a:r>
            <a:r>
              <a:rPr lang="en-GB" dirty="0">
                <a:solidFill>
                  <a:srgbClr val="FF0000"/>
                </a:solidFill>
              </a:rPr>
              <a:t>, for example losing a laptop or USB removable media in a public place</a:t>
            </a:r>
          </a:p>
          <a:p>
            <a:r>
              <a:rPr lang="en-GB" dirty="0"/>
              <a:t>Actions which lead to loss of data including:</a:t>
            </a:r>
          </a:p>
          <a:p>
            <a:pPr lvl="1"/>
            <a:r>
              <a:rPr lang="en-GB" dirty="0">
                <a:solidFill>
                  <a:srgbClr val="FF0000"/>
                </a:solidFill>
              </a:rPr>
              <a:t>Using weak passwords</a:t>
            </a:r>
          </a:p>
          <a:p>
            <a:pPr lvl="1"/>
            <a:r>
              <a:rPr lang="en-GB" dirty="0">
                <a:solidFill>
                  <a:srgbClr val="FF0000"/>
                </a:solidFill>
              </a:rPr>
              <a:t>Falling for phishing scams such as entering login details into fake websites</a:t>
            </a:r>
          </a:p>
          <a:p>
            <a:pPr lvl="1"/>
            <a:r>
              <a:rPr lang="en-GB" dirty="0">
                <a:solidFill>
                  <a:srgbClr val="FF0000"/>
                </a:solidFill>
              </a:rPr>
              <a:t>Installing software without permission which may lead to malware, security breaches and even fines</a:t>
            </a:r>
          </a:p>
        </p:txBody>
      </p:sp>
    </p:spTree>
    <p:extLst>
      <p:ext uri="{BB962C8B-B14F-4D97-AF65-F5344CB8AC3E}">
        <p14:creationId xmlns:p14="http://schemas.microsoft.com/office/powerpoint/2010/main" val="1092716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BBD07-9161-2D13-125F-5BA50443680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1ABAD433-F6B5-991C-02FA-695367A3F7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5724" y="1478604"/>
            <a:ext cx="4386276" cy="5379396"/>
          </a:xfrm>
          <a:prstGeom prst="rect">
            <a:avLst/>
          </a:prstGeom>
        </p:spPr>
      </p:pic>
      <p:sp>
        <p:nvSpPr>
          <p:cNvPr id="4" name="Text Placeholder 3">
            <a:extLst>
              <a:ext uri="{FF2B5EF4-FFF2-40B4-BE49-F238E27FC236}">
                <a16:creationId xmlns:a16="http://schemas.microsoft.com/office/drawing/2014/main" id="{B384D911-B20D-4C08-9F1B-45F5B0A891D8}"/>
              </a:ext>
            </a:extLst>
          </p:cNvPr>
          <p:cNvSpPr>
            <a:spLocks noGrp="1"/>
          </p:cNvSpPr>
          <p:nvPr>
            <p:ph type="body" sz="quarter" idx="13"/>
          </p:nvPr>
        </p:nvSpPr>
        <p:spPr/>
        <p:txBody>
          <a:bodyPr/>
          <a:lstStyle/>
          <a:p>
            <a:r>
              <a:rPr lang="en-GB" dirty="0"/>
              <a:t>Theft or loss of software/licences</a:t>
            </a:r>
          </a:p>
        </p:txBody>
      </p:sp>
      <p:sp>
        <p:nvSpPr>
          <p:cNvPr id="5" name="Text Placeholder 4">
            <a:extLst>
              <a:ext uri="{FF2B5EF4-FFF2-40B4-BE49-F238E27FC236}">
                <a16:creationId xmlns:a16="http://schemas.microsoft.com/office/drawing/2014/main" id="{C22EB73E-3CC9-D039-23A4-535E3DF2919D}"/>
              </a:ext>
            </a:extLst>
          </p:cNvPr>
          <p:cNvSpPr>
            <a:spLocks noGrp="1"/>
          </p:cNvSpPr>
          <p:nvPr>
            <p:ph type="body" sz="quarter" idx="14"/>
          </p:nvPr>
        </p:nvSpPr>
        <p:spPr/>
        <p:txBody>
          <a:bodyPr/>
          <a:lstStyle/>
          <a:p>
            <a:r>
              <a:rPr lang="en-GB" dirty="0"/>
              <a:t>The theft of software is technically known as a breach of copyright or licence terms</a:t>
            </a:r>
          </a:p>
          <a:p>
            <a:r>
              <a:rPr lang="en-GB" b="1" dirty="0"/>
              <a:t>Deliberate </a:t>
            </a:r>
            <a:r>
              <a:rPr lang="en-GB" dirty="0"/>
              <a:t>examples include:</a:t>
            </a:r>
          </a:p>
          <a:p>
            <a:pPr lvl="1"/>
            <a:r>
              <a:rPr lang="en-GB" dirty="0"/>
              <a:t>Employees might copy licensed software and install it on personal devices</a:t>
            </a:r>
          </a:p>
          <a:p>
            <a:pPr lvl="1"/>
            <a:r>
              <a:rPr lang="en-GB" dirty="0"/>
              <a:t>Licence keys might be shared without paying for the licence</a:t>
            </a:r>
          </a:p>
          <a:p>
            <a:pPr lvl="1"/>
            <a:r>
              <a:rPr lang="en-GB" dirty="0"/>
              <a:t>Downloaded pirated or cracked versions may be installed</a:t>
            </a:r>
          </a:p>
          <a:p>
            <a:r>
              <a:rPr lang="en-GB" b="1" dirty="0"/>
              <a:t>Accidental </a:t>
            </a:r>
            <a:r>
              <a:rPr lang="en-GB" dirty="0"/>
              <a:t>examples include:</a:t>
            </a:r>
          </a:p>
          <a:p>
            <a:pPr lvl="1"/>
            <a:r>
              <a:rPr lang="en-GB" dirty="0"/>
              <a:t>Licence keys emailed to the wrong person</a:t>
            </a:r>
          </a:p>
          <a:p>
            <a:pPr lvl="1"/>
            <a:r>
              <a:rPr lang="en-GB" dirty="0"/>
              <a:t>Installing software on more machines than the licence terms permit</a:t>
            </a:r>
          </a:p>
        </p:txBody>
      </p:sp>
    </p:spTree>
    <p:extLst>
      <p:ext uri="{BB962C8B-B14F-4D97-AF65-F5344CB8AC3E}">
        <p14:creationId xmlns:p14="http://schemas.microsoft.com/office/powerpoint/2010/main" val="587402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3660F-C48E-7CD9-CD48-614E5DADB64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DDF4410-3754-B85A-0DA9-B18AB49E06A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440043" y="1342684"/>
            <a:ext cx="3751957" cy="4822271"/>
          </a:xfrm>
          <a:prstGeom prst="rect">
            <a:avLst/>
          </a:prstGeom>
        </p:spPr>
      </p:pic>
      <p:sp>
        <p:nvSpPr>
          <p:cNvPr id="4" name="Text Placeholder 3">
            <a:extLst>
              <a:ext uri="{FF2B5EF4-FFF2-40B4-BE49-F238E27FC236}">
                <a16:creationId xmlns:a16="http://schemas.microsoft.com/office/drawing/2014/main" id="{E20345EC-8DB3-1F68-28D5-3D56530A9580}"/>
              </a:ext>
            </a:extLst>
          </p:cNvPr>
          <p:cNvSpPr>
            <a:spLocks noGrp="1"/>
          </p:cNvSpPr>
          <p:nvPr>
            <p:ph type="body" sz="quarter" idx="13"/>
          </p:nvPr>
        </p:nvSpPr>
        <p:spPr/>
        <p:txBody>
          <a:bodyPr/>
          <a:lstStyle/>
          <a:p>
            <a:r>
              <a:rPr lang="en-GB" dirty="0"/>
              <a:t>Case study: Brighton General Hospital</a:t>
            </a:r>
          </a:p>
        </p:txBody>
      </p:sp>
      <p:sp>
        <p:nvSpPr>
          <p:cNvPr id="5" name="Text Placeholder 4">
            <a:extLst>
              <a:ext uri="{FF2B5EF4-FFF2-40B4-BE49-F238E27FC236}">
                <a16:creationId xmlns:a16="http://schemas.microsoft.com/office/drawing/2014/main" id="{199EFA31-D725-A9C8-4563-B0345ED4E60D}"/>
              </a:ext>
            </a:extLst>
          </p:cNvPr>
          <p:cNvSpPr>
            <a:spLocks noGrp="1"/>
          </p:cNvSpPr>
          <p:nvPr>
            <p:ph type="body" sz="quarter" idx="14"/>
          </p:nvPr>
        </p:nvSpPr>
        <p:spPr>
          <a:xfrm>
            <a:off x="752399" y="1704180"/>
            <a:ext cx="8104997" cy="5153820"/>
          </a:xfrm>
        </p:spPr>
        <p:txBody>
          <a:bodyPr/>
          <a:lstStyle/>
          <a:p>
            <a:r>
              <a:rPr lang="en-GB" dirty="0"/>
              <a:t>In 2010, Brighton General Hospital asked another company to destroy 1000 hard drives stored in a room accessed by key code</a:t>
            </a:r>
          </a:p>
          <a:p>
            <a:pPr lvl="1"/>
            <a:r>
              <a:rPr lang="en-GB" dirty="0"/>
              <a:t>An employee of the company, who should not have had access to the room, stole over 250 of the hard drives over five days</a:t>
            </a:r>
          </a:p>
          <a:p>
            <a:pPr lvl="1"/>
            <a:r>
              <a:rPr lang="en-GB" dirty="0"/>
              <a:t>The hard drives contained medical records, home addresses and National Insurance numbers of tens of thousands of patients</a:t>
            </a:r>
          </a:p>
          <a:p>
            <a:pPr lvl="1"/>
            <a:r>
              <a:rPr lang="en-GB" dirty="0"/>
              <a:t>Some data was highly sensitive, including sexual health records</a:t>
            </a:r>
          </a:p>
          <a:p>
            <a:pPr lvl="1"/>
            <a:r>
              <a:rPr lang="en-GB" dirty="0"/>
              <a:t>Many of the drives were sold on eBay with the data being unencrypted and potentially accessible to buyers</a:t>
            </a:r>
          </a:p>
          <a:p>
            <a:pPr lvl="1"/>
            <a:r>
              <a:rPr lang="en-GB" dirty="0"/>
              <a:t>This resulted in a fine of £325,000</a:t>
            </a:r>
          </a:p>
        </p:txBody>
      </p:sp>
    </p:spTree>
    <p:extLst>
      <p:ext uri="{BB962C8B-B14F-4D97-AF65-F5344CB8AC3E}">
        <p14:creationId xmlns:p14="http://schemas.microsoft.com/office/powerpoint/2010/main" val="4062921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DD65-BAFB-4F4B-8034-495C46F681A9}"/>
              </a:ext>
            </a:extLst>
          </p:cNvPr>
          <p:cNvSpPr>
            <a:spLocks noGrp="1"/>
          </p:cNvSpPr>
          <p:nvPr>
            <p:ph type="body" sz="quarter" idx="13"/>
          </p:nvPr>
        </p:nvSpPr>
        <p:spPr/>
        <p:txBody>
          <a:bodyPr/>
          <a:lstStyle/>
          <a:p>
            <a:r>
              <a:rPr lang="en-GB" dirty="0"/>
              <a:t>Objectives</a:t>
            </a:r>
          </a:p>
        </p:txBody>
      </p:sp>
      <p:sp>
        <p:nvSpPr>
          <p:cNvPr id="3" name="Text Placeholder 2">
            <a:extLst>
              <a:ext uri="{FF2B5EF4-FFF2-40B4-BE49-F238E27FC236}">
                <a16:creationId xmlns:a16="http://schemas.microsoft.com/office/drawing/2014/main" id="{8841C565-F8A1-4DE6-88F1-F82B859E4087}"/>
              </a:ext>
            </a:extLst>
          </p:cNvPr>
          <p:cNvSpPr>
            <a:spLocks noGrp="1"/>
          </p:cNvSpPr>
          <p:nvPr>
            <p:ph sz="quarter" idx="15"/>
          </p:nvPr>
        </p:nvSpPr>
        <p:spPr>
          <a:xfrm>
            <a:off x="752400" y="1734328"/>
            <a:ext cx="8578485" cy="5123671"/>
          </a:xfrm>
        </p:spPr>
        <p:txBody>
          <a:bodyPr/>
          <a:lstStyle/>
          <a:p>
            <a:r>
              <a:rPr lang="en-GB" dirty="0"/>
              <a:t>Understand the terms ‘threat’ and ‘threat actor’</a:t>
            </a:r>
          </a:p>
          <a:p>
            <a:r>
              <a:rPr lang="en-GB" dirty="0"/>
              <a:t>Understand internal threats to organisations from employee sabotage including:</a:t>
            </a:r>
          </a:p>
          <a:p>
            <a:pPr lvl="1"/>
            <a:r>
              <a:rPr lang="en-GB" dirty="0"/>
              <a:t>Theft or loss of physical equipment, data or software/licences</a:t>
            </a:r>
          </a:p>
          <a:p>
            <a:pPr lvl="1"/>
            <a:r>
              <a:rPr lang="en-GB" dirty="0"/>
              <a:t>Use of unauthorised software: license and legal liability issues, compatibility issues, interference with running of the network/other software, spying, harassment, illegal activities, avoiding/interfering with monitoring, auditing, user/device supervision</a:t>
            </a:r>
          </a:p>
          <a:p>
            <a:pPr lvl="1"/>
            <a:endParaRPr lang="en-GB" dirty="0"/>
          </a:p>
        </p:txBody>
      </p:sp>
    </p:spTree>
    <p:extLst>
      <p:ext uri="{BB962C8B-B14F-4D97-AF65-F5344CB8AC3E}">
        <p14:creationId xmlns:p14="http://schemas.microsoft.com/office/powerpoint/2010/main" val="29129158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1CEFC-E824-F44A-5BBB-4FE0F813D26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636A2B2-156C-CEF3-A0A7-DC96BAD4FB2E}"/>
              </a:ext>
            </a:extLst>
          </p:cNvPr>
          <p:cNvSpPr>
            <a:spLocks noGrp="1"/>
          </p:cNvSpPr>
          <p:nvPr>
            <p:ph type="body" sz="quarter" idx="13"/>
          </p:nvPr>
        </p:nvSpPr>
        <p:spPr>
          <a:prstGeom prst="rect">
            <a:avLst/>
          </a:prstGeom>
        </p:spPr>
        <p:txBody>
          <a:bodyPr/>
          <a:lstStyle/>
          <a:p>
            <a:r>
              <a:rPr lang="en-GB" dirty="0"/>
              <a:t>Worksheet 1</a:t>
            </a:r>
          </a:p>
        </p:txBody>
      </p:sp>
      <p:sp>
        <p:nvSpPr>
          <p:cNvPr id="5" name="Text Placeholder 4">
            <a:extLst>
              <a:ext uri="{FF2B5EF4-FFF2-40B4-BE49-F238E27FC236}">
                <a16:creationId xmlns:a16="http://schemas.microsoft.com/office/drawing/2014/main" id="{7E7D6D93-C677-8579-4027-01AFFEC2C9F2}"/>
              </a:ext>
            </a:extLst>
          </p:cNvPr>
          <p:cNvSpPr>
            <a:spLocks noGrp="1"/>
          </p:cNvSpPr>
          <p:nvPr>
            <p:ph type="body" sz="quarter" idx="14"/>
          </p:nvPr>
        </p:nvSpPr>
        <p:spPr>
          <a:prstGeom prst="rect">
            <a:avLst/>
          </a:prstGeom>
        </p:spPr>
        <p:txBody>
          <a:bodyPr/>
          <a:lstStyle/>
          <a:p>
            <a:r>
              <a:rPr lang="en-GB" dirty="0"/>
              <a:t>Now complete </a:t>
            </a:r>
            <a:r>
              <a:rPr lang="en-GB" b="1" dirty="0"/>
              <a:t>Task 3 </a:t>
            </a:r>
            <a:r>
              <a:rPr lang="en-GB" dirty="0"/>
              <a:t>on </a:t>
            </a:r>
            <a:r>
              <a:rPr lang="en-GB" b="1" dirty="0"/>
              <a:t>Worksheet 1</a:t>
            </a:r>
            <a:endParaRPr lang="en-GB" dirty="0"/>
          </a:p>
        </p:txBody>
      </p:sp>
    </p:spTree>
    <p:extLst>
      <p:ext uri="{BB962C8B-B14F-4D97-AF65-F5344CB8AC3E}">
        <p14:creationId xmlns:p14="http://schemas.microsoft.com/office/powerpoint/2010/main" val="39722998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6E0D5-A984-6EC6-6126-02A5E0D37DE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12260F0-91D5-559E-47E2-9563DB19C22E}"/>
              </a:ext>
            </a:extLst>
          </p:cNvPr>
          <p:cNvSpPr>
            <a:spLocks noGrp="1"/>
          </p:cNvSpPr>
          <p:nvPr>
            <p:ph type="body" sz="quarter" idx="13"/>
          </p:nvPr>
        </p:nvSpPr>
        <p:spPr>
          <a:xfrm>
            <a:off x="752399" y="906233"/>
            <a:ext cx="10491863" cy="670772"/>
          </a:xfrm>
        </p:spPr>
        <p:txBody>
          <a:bodyPr/>
          <a:lstStyle/>
          <a:p>
            <a:r>
              <a:rPr lang="en-GB" dirty="0"/>
              <a:t>Use of unauthorised software</a:t>
            </a:r>
          </a:p>
        </p:txBody>
      </p:sp>
      <p:sp>
        <p:nvSpPr>
          <p:cNvPr id="5" name="Text Placeholder 4">
            <a:extLst>
              <a:ext uri="{FF2B5EF4-FFF2-40B4-BE49-F238E27FC236}">
                <a16:creationId xmlns:a16="http://schemas.microsoft.com/office/drawing/2014/main" id="{E02CC398-59D2-CE41-CC3A-44CEA23E2EEF}"/>
              </a:ext>
            </a:extLst>
          </p:cNvPr>
          <p:cNvSpPr>
            <a:spLocks noGrp="1"/>
          </p:cNvSpPr>
          <p:nvPr>
            <p:ph type="body" sz="quarter" idx="14"/>
          </p:nvPr>
        </p:nvSpPr>
        <p:spPr>
          <a:xfrm>
            <a:off x="752400" y="1704180"/>
            <a:ext cx="7539113" cy="5153820"/>
          </a:xfrm>
        </p:spPr>
        <p:txBody>
          <a:bodyPr/>
          <a:lstStyle/>
          <a:p>
            <a:r>
              <a:rPr lang="en-GB" dirty="0"/>
              <a:t>Installing and using unauthorised software in an organisation may result in many issues:</a:t>
            </a:r>
          </a:p>
          <a:p>
            <a:pPr lvl="1"/>
            <a:r>
              <a:rPr lang="en-GB" dirty="0"/>
              <a:t>It may disrupt the normal functioning </a:t>
            </a:r>
            <a:br>
              <a:rPr lang="en-GB" dirty="0"/>
            </a:br>
            <a:r>
              <a:rPr lang="en-GB" dirty="0"/>
              <a:t>of computer systems</a:t>
            </a:r>
          </a:p>
          <a:p>
            <a:pPr lvl="1"/>
            <a:r>
              <a:rPr lang="en-GB" dirty="0"/>
              <a:t>Malware could be introduced to </a:t>
            </a:r>
            <a:br>
              <a:rPr lang="en-GB" dirty="0"/>
            </a:br>
            <a:r>
              <a:rPr lang="en-GB" dirty="0"/>
              <a:t>the organisation</a:t>
            </a:r>
          </a:p>
          <a:p>
            <a:pPr lvl="1"/>
            <a:r>
              <a:rPr lang="en-GB" dirty="0"/>
              <a:t>Personal data may leave the organisation</a:t>
            </a:r>
          </a:p>
          <a:p>
            <a:r>
              <a:rPr lang="en-GB" dirty="0"/>
              <a:t>In a school, if a student could install </a:t>
            </a:r>
            <a:br>
              <a:rPr lang="en-GB" dirty="0"/>
            </a:br>
            <a:r>
              <a:rPr lang="en-GB" dirty="0"/>
              <a:t>a different web browser, what </a:t>
            </a:r>
            <a:br>
              <a:rPr lang="en-GB" dirty="0"/>
            </a:br>
            <a:r>
              <a:rPr lang="en-GB" dirty="0"/>
              <a:t>issues could this create?</a:t>
            </a:r>
          </a:p>
        </p:txBody>
      </p:sp>
      <p:grpSp>
        <p:nvGrpSpPr>
          <p:cNvPr id="7" name="Group 6">
            <a:extLst>
              <a:ext uri="{FF2B5EF4-FFF2-40B4-BE49-F238E27FC236}">
                <a16:creationId xmlns:a16="http://schemas.microsoft.com/office/drawing/2014/main" id="{46068A3F-20FF-A414-E2AE-2F2CFE4D9269}"/>
              </a:ext>
            </a:extLst>
          </p:cNvPr>
          <p:cNvGrpSpPr/>
          <p:nvPr/>
        </p:nvGrpSpPr>
        <p:grpSpPr>
          <a:xfrm>
            <a:off x="6565301" y="2657679"/>
            <a:ext cx="5192292" cy="3461344"/>
            <a:chOff x="6565301" y="2657679"/>
            <a:chExt cx="5192292" cy="3461344"/>
          </a:xfrm>
        </p:grpSpPr>
        <p:grpSp>
          <p:nvGrpSpPr>
            <p:cNvPr id="13" name="Group 12">
              <a:extLst>
                <a:ext uri="{FF2B5EF4-FFF2-40B4-BE49-F238E27FC236}">
                  <a16:creationId xmlns:a16="http://schemas.microsoft.com/office/drawing/2014/main" id="{11624FB0-07F4-613D-2512-7FD9B97ED427}"/>
                </a:ext>
              </a:extLst>
            </p:cNvPr>
            <p:cNvGrpSpPr/>
            <p:nvPr/>
          </p:nvGrpSpPr>
          <p:grpSpPr>
            <a:xfrm>
              <a:off x="6565301" y="2657679"/>
              <a:ext cx="5192292" cy="3461344"/>
              <a:chOff x="6565301" y="2657679"/>
              <a:chExt cx="5192292" cy="3461344"/>
            </a:xfrm>
          </p:grpSpPr>
          <p:pic>
            <p:nvPicPr>
              <p:cNvPr id="12" name="Picture 11">
                <a:extLst>
                  <a:ext uri="{FF2B5EF4-FFF2-40B4-BE49-F238E27FC236}">
                    <a16:creationId xmlns:a16="http://schemas.microsoft.com/office/drawing/2014/main" id="{C34C5238-FBE2-EC59-264E-C0EC63F0FD7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565301" y="2657679"/>
                <a:ext cx="5192292" cy="3461344"/>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B8ACBEFC-1C29-0B77-DC4A-6910E2B0BC86}"/>
                  </a:ext>
                </a:extLst>
              </p:cNvPr>
              <p:cNvSpPr txBox="1"/>
              <p:nvPr/>
            </p:nvSpPr>
            <p:spPr>
              <a:xfrm>
                <a:off x="6565301" y="3429000"/>
                <a:ext cx="5192292" cy="430887"/>
              </a:xfrm>
              <a:prstGeom prst="rect">
                <a:avLst/>
              </a:prstGeom>
              <a:noFill/>
            </p:spPr>
            <p:txBody>
              <a:bodyPr wrap="square" rtlCol="0">
                <a:spAutoFit/>
              </a:bodyPr>
              <a:lstStyle/>
              <a:p>
                <a:pPr algn="ctr"/>
                <a:r>
                  <a:rPr lang="en-GB" sz="1100" dirty="0">
                    <a:solidFill>
                      <a:schemeClr val="bg1">
                        <a:lumMod val="50000"/>
                      </a:schemeClr>
                    </a:solidFill>
                  </a:rPr>
                  <a:t>Welcome to</a:t>
                </a:r>
              </a:p>
              <a:p>
                <a:pPr algn="ctr"/>
                <a:r>
                  <a:rPr lang="en-GB" sz="1100" b="1" dirty="0">
                    <a:solidFill>
                      <a:schemeClr val="tx1">
                        <a:lumMod val="65000"/>
                        <a:lumOff val="35000"/>
                      </a:schemeClr>
                    </a:solidFill>
                  </a:rPr>
                  <a:t>Bold Browser</a:t>
                </a:r>
              </a:p>
            </p:txBody>
          </p:sp>
        </p:grpSp>
        <p:pic>
          <p:nvPicPr>
            <p:cNvPr id="3" name="Picture 2">
              <a:extLst>
                <a:ext uri="{FF2B5EF4-FFF2-40B4-BE49-F238E27FC236}">
                  <a16:creationId xmlns:a16="http://schemas.microsoft.com/office/drawing/2014/main" id="{39B21B3E-1331-A8E8-15EF-5CCF97DCC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7384" y="4106338"/>
              <a:ext cx="1667108" cy="1667108"/>
            </a:xfrm>
            <a:prstGeom prst="rect">
              <a:avLst/>
            </a:prstGeom>
          </p:spPr>
        </p:pic>
      </p:grpSp>
    </p:spTree>
    <p:extLst>
      <p:ext uri="{BB962C8B-B14F-4D97-AF65-F5344CB8AC3E}">
        <p14:creationId xmlns:p14="http://schemas.microsoft.com/office/powerpoint/2010/main" val="4086320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1E3C3-775C-C404-ABF8-E0FA87A454F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A7D406E-E209-2E25-0C39-5C01FC63FDF4}"/>
              </a:ext>
            </a:extLst>
          </p:cNvPr>
          <p:cNvSpPr>
            <a:spLocks noGrp="1"/>
          </p:cNvSpPr>
          <p:nvPr>
            <p:ph type="body" sz="quarter" idx="13"/>
          </p:nvPr>
        </p:nvSpPr>
        <p:spPr/>
        <p:txBody>
          <a:bodyPr/>
          <a:lstStyle/>
          <a:p>
            <a:r>
              <a:rPr lang="en-GB" dirty="0"/>
              <a:t>Use of unauthorised software</a:t>
            </a:r>
          </a:p>
        </p:txBody>
      </p:sp>
      <p:sp>
        <p:nvSpPr>
          <p:cNvPr id="3" name="Text Placeholder 2">
            <a:extLst>
              <a:ext uri="{FF2B5EF4-FFF2-40B4-BE49-F238E27FC236}">
                <a16:creationId xmlns:a16="http://schemas.microsoft.com/office/drawing/2014/main" id="{F3DA3BBB-9C4B-3EBF-BAB2-4413B6FB3E42}"/>
              </a:ext>
            </a:extLst>
          </p:cNvPr>
          <p:cNvSpPr>
            <a:spLocks noGrp="1"/>
          </p:cNvSpPr>
          <p:nvPr>
            <p:ph type="body" sz="quarter" idx="14"/>
          </p:nvPr>
        </p:nvSpPr>
        <p:spPr/>
        <p:txBody>
          <a:bodyPr/>
          <a:lstStyle/>
          <a:p>
            <a:r>
              <a:rPr lang="en-GB" dirty="0"/>
              <a:t>In a school, if a student could install a different web browser, what issues could this create?</a:t>
            </a:r>
          </a:p>
          <a:p>
            <a:pPr lvl="1"/>
            <a:r>
              <a:rPr lang="en-GB" dirty="0">
                <a:solidFill>
                  <a:srgbClr val="FF0000"/>
                </a:solidFill>
              </a:rPr>
              <a:t>The browser may bypass filters allowing access to inappropriate websites</a:t>
            </a:r>
          </a:p>
          <a:p>
            <a:pPr lvl="1"/>
            <a:r>
              <a:rPr lang="en-GB" dirty="0">
                <a:solidFill>
                  <a:srgbClr val="FF0000"/>
                </a:solidFill>
              </a:rPr>
              <a:t>Logging and monitoring of access may not work, resulting in an inability to investigate or keep children safe</a:t>
            </a:r>
          </a:p>
          <a:p>
            <a:pPr lvl="1"/>
            <a:r>
              <a:rPr lang="en-GB" dirty="0">
                <a:solidFill>
                  <a:srgbClr val="FF0000"/>
                </a:solidFill>
              </a:rPr>
              <a:t>Harmful websites and downloads may be accessed</a:t>
            </a:r>
          </a:p>
          <a:p>
            <a:pPr lvl="1"/>
            <a:r>
              <a:rPr lang="en-GB" dirty="0">
                <a:solidFill>
                  <a:srgbClr val="FF0000"/>
                </a:solidFill>
              </a:rPr>
              <a:t>The browser may have threats itself (such as malware or instability issues)</a:t>
            </a:r>
          </a:p>
        </p:txBody>
      </p:sp>
    </p:spTree>
    <p:extLst>
      <p:ext uri="{BB962C8B-B14F-4D97-AF65-F5344CB8AC3E}">
        <p14:creationId xmlns:p14="http://schemas.microsoft.com/office/powerpoint/2010/main" val="3740687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70B"/>
        </a:solidFill>
        <a:effectLst/>
      </p:bgPr>
    </p:bg>
    <p:spTree>
      <p:nvGrpSpPr>
        <p:cNvPr id="1" name="">
          <a:extLst>
            <a:ext uri="{FF2B5EF4-FFF2-40B4-BE49-F238E27FC236}">
              <a16:creationId xmlns:a16="http://schemas.microsoft.com/office/drawing/2014/main" id="{358569D4-31D2-45E5-EE0E-8E7708CA046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B842E3C-1BC7-C03A-51A7-EE397B386AB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sp>
        <p:nvSpPr>
          <p:cNvPr id="4" name="Text Placeholder 3">
            <a:extLst>
              <a:ext uri="{FF2B5EF4-FFF2-40B4-BE49-F238E27FC236}">
                <a16:creationId xmlns:a16="http://schemas.microsoft.com/office/drawing/2014/main" id="{9F0C7C30-6DEA-A667-BA97-310A79C0E2A6}"/>
              </a:ext>
            </a:extLst>
          </p:cNvPr>
          <p:cNvSpPr>
            <a:spLocks noGrp="1"/>
          </p:cNvSpPr>
          <p:nvPr>
            <p:ph type="body" sz="quarter" idx="13"/>
          </p:nvPr>
        </p:nvSpPr>
        <p:spPr/>
        <p:txBody>
          <a:bodyPr/>
          <a:lstStyle/>
          <a:p>
            <a:r>
              <a:rPr lang="en-GB" dirty="0">
                <a:solidFill>
                  <a:schemeClr val="bg1"/>
                </a:solidFill>
              </a:rPr>
              <a:t>Licence and legal liability issues</a:t>
            </a:r>
          </a:p>
        </p:txBody>
      </p:sp>
      <p:sp>
        <p:nvSpPr>
          <p:cNvPr id="5" name="Text Placeholder 4">
            <a:extLst>
              <a:ext uri="{FF2B5EF4-FFF2-40B4-BE49-F238E27FC236}">
                <a16:creationId xmlns:a16="http://schemas.microsoft.com/office/drawing/2014/main" id="{775FB68D-B93E-43AA-8A4F-7454CC06BDA7}"/>
              </a:ext>
            </a:extLst>
          </p:cNvPr>
          <p:cNvSpPr>
            <a:spLocks noGrp="1"/>
          </p:cNvSpPr>
          <p:nvPr>
            <p:ph type="body" sz="quarter" idx="14"/>
          </p:nvPr>
        </p:nvSpPr>
        <p:spPr/>
        <p:txBody>
          <a:bodyPr/>
          <a:lstStyle/>
          <a:p>
            <a:r>
              <a:rPr lang="en-GB" dirty="0">
                <a:solidFill>
                  <a:schemeClr val="bg1"/>
                </a:solidFill>
              </a:rPr>
              <a:t>Software can only be used if it is licensed</a:t>
            </a:r>
          </a:p>
          <a:p>
            <a:pPr lvl="1"/>
            <a:r>
              <a:rPr lang="en-GB" dirty="0">
                <a:solidFill>
                  <a:schemeClr val="bg1"/>
                </a:solidFill>
              </a:rPr>
              <a:t>The licence usually requires a fee and sets out the conditions of usage</a:t>
            </a:r>
          </a:p>
          <a:p>
            <a:pPr lvl="1"/>
            <a:r>
              <a:rPr lang="en-GB" dirty="0">
                <a:solidFill>
                  <a:schemeClr val="bg1"/>
                </a:solidFill>
              </a:rPr>
              <a:t>Failure to keep to the terms of the licence is a breach of licence terms</a:t>
            </a:r>
          </a:p>
          <a:p>
            <a:pPr lvl="1"/>
            <a:r>
              <a:rPr lang="en-GB" dirty="0">
                <a:solidFill>
                  <a:schemeClr val="bg1"/>
                </a:solidFill>
              </a:rPr>
              <a:t>Pirated software is mainly a form of copyright infringement</a:t>
            </a:r>
          </a:p>
          <a:p>
            <a:r>
              <a:rPr lang="en-GB" dirty="0">
                <a:solidFill>
                  <a:schemeClr val="bg1"/>
                </a:solidFill>
              </a:rPr>
              <a:t>Breaches of licence terms or copyright infringement of software may result in:</a:t>
            </a:r>
          </a:p>
          <a:p>
            <a:pPr lvl="1"/>
            <a:r>
              <a:rPr lang="en-GB" dirty="0">
                <a:solidFill>
                  <a:schemeClr val="bg1"/>
                </a:solidFill>
              </a:rPr>
              <a:t>Legal action and fines</a:t>
            </a:r>
          </a:p>
          <a:p>
            <a:pPr lvl="1"/>
            <a:r>
              <a:rPr lang="en-GB" dirty="0">
                <a:solidFill>
                  <a:schemeClr val="bg1"/>
                </a:solidFill>
              </a:rPr>
              <a:t>Organisational liability</a:t>
            </a:r>
          </a:p>
          <a:p>
            <a:pPr lvl="1"/>
            <a:r>
              <a:rPr lang="en-GB" dirty="0">
                <a:solidFill>
                  <a:schemeClr val="bg1"/>
                </a:solidFill>
              </a:rPr>
              <a:t>Reputational damage</a:t>
            </a:r>
          </a:p>
        </p:txBody>
      </p:sp>
      <p:grpSp>
        <p:nvGrpSpPr>
          <p:cNvPr id="3" name="Graphic 1">
            <a:extLst>
              <a:ext uri="{FF2B5EF4-FFF2-40B4-BE49-F238E27FC236}">
                <a16:creationId xmlns:a16="http://schemas.microsoft.com/office/drawing/2014/main" id="{84AF8AD7-67C5-A498-029F-3B27A3F726A2}"/>
              </a:ext>
            </a:extLst>
          </p:cNvPr>
          <p:cNvGrpSpPr/>
          <p:nvPr/>
        </p:nvGrpSpPr>
        <p:grpSpPr>
          <a:xfrm>
            <a:off x="10010723" y="6313572"/>
            <a:ext cx="1431442" cy="339797"/>
            <a:chOff x="10010723" y="6313572"/>
            <a:chExt cx="1431442" cy="339797"/>
          </a:xfrm>
          <a:solidFill>
            <a:schemeClr val="bg1"/>
          </a:solidFill>
        </p:grpSpPr>
        <p:grpSp>
          <p:nvGrpSpPr>
            <p:cNvPr id="7" name="Graphic 1">
              <a:extLst>
                <a:ext uri="{FF2B5EF4-FFF2-40B4-BE49-F238E27FC236}">
                  <a16:creationId xmlns:a16="http://schemas.microsoft.com/office/drawing/2014/main" id="{5D95454B-8AA4-25E4-B73C-2FFBAF2D131B}"/>
                </a:ext>
              </a:extLst>
            </p:cNvPr>
            <p:cNvGrpSpPr/>
            <p:nvPr/>
          </p:nvGrpSpPr>
          <p:grpSpPr>
            <a:xfrm>
              <a:off x="10010723" y="6313572"/>
              <a:ext cx="540113" cy="339797"/>
              <a:chOff x="10010723" y="6313572"/>
              <a:chExt cx="540113" cy="339797"/>
            </a:xfrm>
            <a:solidFill>
              <a:schemeClr val="bg1"/>
            </a:solidFill>
          </p:grpSpPr>
          <p:sp>
            <p:nvSpPr>
              <p:cNvPr id="8" name="Freeform: Shape 7">
                <a:extLst>
                  <a:ext uri="{FF2B5EF4-FFF2-40B4-BE49-F238E27FC236}">
                    <a16:creationId xmlns:a16="http://schemas.microsoft.com/office/drawing/2014/main" id="{3360D098-F76E-F24E-3250-979C6DB73B95}"/>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chemeClr val="bg1"/>
              </a:solidFill>
              <a:ln w="8815" cap="flat">
                <a:noFill/>
                <a:prstDash val="solid"/>
                <a:miter/>
              </a:ln>
            </p:spPr>
            <p:txBody>
              <a:bodyPr/>
              <a:lstStyle/>
              <a:p>
                <a:endParaRPr lang="en-GB"/>
              </a:p>
            </p:txBody>
          </p:sp>
          <p:sp>
            <p:nvSpPr>
              <p:cNvPr id="9" name="Freeform: Shape 8">
                <a:extLst>
                  <a:ext uri="{FF2B5EF4-FFF2-40B4-BE49-F238E27FC236}">
                    <a16:creationId xmlns:a16="http://schemas.microsoft.com/office/drawing/2014/main" id="{03C1AE52-B805-5AB9-1D9C-61377620F52F}"/>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chemeClr val="bg1"/>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2F3C6FF5-3BB6-4360-5FF1-3D10651D178D}"/>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chemeClr val="bg1"/>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286ED817-1A76-6015-2799-1A059EC1AE4C}"/>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chemeClr val="bg1"/>
              </a:solidFill>
              <a:ln w="8815" cap="flat">
                <a:noFill/>
                <a:prstDash val="solid"/>
                <a:miter/>
              </a:ln>
            </p:spPr>
            <p:txBody>
              <a:bodyPr/>
              <a:lstStyle/>
              <a:p>
                <a:endParaRPr lang="en-GB"/>
              </a:p>
            </p:txBody>
          </p:sp>
        </p:grpSp>
        <p:grpSp>
          <p:nvGrpSpPr>
            <p:cNvPr id="12" name="Graphic 1">
              <a:extLst>
                <a:ext uri="{FF2B5EF4-FFF2-40B4-BE49-F238E27FC236}">
                  <a16:creationId xmlns:a16="http://schemas.microsoft.com/office/drawing/2014/main" id="{F6C8206B-50AA-8498-CDD6-89C79B2A735E}"/>
                </a:ext>
              </a:extLst>
            </p:cNvPr>
            <p:cNvGrpSpPr/>
            <p:nvPr/>
          </p:nvGrpSpPr>
          <p:grpSpPr>
            <a:xfrm>
              <a:off x="10622396" y="6417374"/>
              <a:ext cx="819769" cy="122433"/>
              <a:chOff x="10622396" y="6417374"/>
              <a:chExt cx="819769" cy="122433"/>
            </a:xfrm>
            <a:solidFill>
              <a:schemeClr val="bg1"/>
            </a:solidFill>
          </p:grpSpPr>
          <p:sp>
            <p:nvSpPr>
              <p:cNvPr id="13" name="Freeform: Shape 12">
                <a:extLst>
                  <a:ext uri="{FF2B5EF4-FFF2-40B4-BE49-F238E27FC236}">
                    <a16:creationId xmlns:a16="http://schemas.microsoft.com/office/drawing/2014/main" id="{871AF791-13F7-845E-8B2D-5871121AB430}"/>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chemeClr val="bg1"/>
              </a:solidFill>
              <a:ln w="8815" cap="flat">
                <a:noFill/>
                <a:prstDash val="solid"/>
                <a:miter/>
              </a:ln>
            </p:spPr>
            <p:txBody>
              <a:bodyPr/>
              <a:lstStyle/>
              <a:p>
                <a:endParaRPr lang="en-GB"/>
              </a:p>
            </p:txBody>
          </p:sp>
          <p:sp>
            <p:nvSpPr>
              <p:cNvPr id="14" name="Freeform: Shape 13">
                <a:extLst>
                  <a:ext uri="{FF2B5EF4-FFF2-40B4-BE49-F238E27FC236}">
                    <a16:creationId xmlns:a16="http://schemas.microsoft.com/office/drawing/2014/main" id="{450085D3-AA1A-BFF6-9716-DB699EDFAC1D}"/>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chemeClr val="bg1"/>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5B6EA865-DB72-D166-8910-B68931B0BA2A}"/>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chemeClr val="bg1"/>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4BD0C546-1537-6FC6-B71B-4D620969CCA1}"/>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chemeClr val="bg1"/>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7FE675A2-637F-6D14-AA9D-D507E0525A00}"/>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chemeClr val="bg1"/>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665B9A6D-5D88-6B85-AC40-CE3FD04BFC6A}"/>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chemeClr val="bg1"/>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808A8FC1-4620-2889-47A1-2D701A476F23}"/>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chemeClr val="bg1"/>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46247C94-04A3-E578-E200-55E7D1B7E2EF}"/>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chemeClr val="bg1"/>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2138854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89D96-8F40-7D0C-56C5-90D6E06987C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37A6F1B-CA7E-AC9C-79F6-AEE516646CB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8681976" y="1449967"/>
            <a:ext cx="3510024" cy="5408033"/>
          </a:xfrm>
          <a:prstGeom prst="rect">
            <a:avLst/>
          </a:prstGeom>
        </p:spPr>
      </p:pic>
      <p:sp>
        <p:nvSpPr>
          <p:cNvPr id="4" name="Text Placeholder 3">
            <a:extLst>
              <a:ext uri="{FF2B5EF4-FFF2-40B4-BE49-F238E27FC236}">
                <a16:creationId xmlns:a16="http://schemas.microsoft.com/office/drawing/2014/main" id="{C9FBFB0E-C39A-5E35-0BA3-EA40B5502CEB}"/>
              </a:ext>
            </a:extLst>
          </p:cNvPr>
          <p:cNvSpPr>
            <a:spLocks noGrp="1"/>
          </p:cNvSpPr>
          <p:nvPr>
            <p:ph type="body" sz="quarter" idx="13"/>
          </p:nvPr>
        </p:nvSpPr>
        <p:spPr/>
        <p:txBody>
          <a:bodyPr/>
          <a:lstStyle/>
          <a:p>
            <a:r>
              <a:rPr lang="en-GB" dirty="0"/>
              <a:t>Other issues with unauthorised software</a:t>
            </a:r>
          </a:p>
        </p:txBody>
      </p:sp>
      <p:sp>
        <p:nvSpPr>
          <p:cNvPr id="5" name="Text Placeholder 4">
            <a:extLst>
              <a:ext uri="{FF2B5EF4-FFF2-40B4-BE49-F238E27FC236}">
                <a16:creationId xmlns:a16="http://schemas.microsoft.com/office/drawing/2014/main" id="{3806E9FA-4B27-1F2D-DD2F-6DDBF5CB35AA}"/>
              </a:ext>
            </a:extLst>
          </p:cNvPr>
          <p:cNvSpPr>
            <a:spLocks noGrp="1"/>
          </p:cNvSpPr>
          <p:nvPr>
            <p:ph type="body" sz="quarter" idx="14"/>
          </p:nvPr>
        </p:nvSpPr>
        <p:spPr>
          <a:xfrm>
            <a:off x="752399" y="1704180"/>
            <a:ext cx="7967057" cy="5153820"/>
          </a:xfrm>
        </p:spPr>
        <p:txBody>
          <a:bodyPr/>
          <a:lstStyle/>
          <a:p>
            <a:r>
              <a:rPr lang="en-GB" dirty="0"/>
              <a:t>Other threats that using unauthorised software may create include:</a:t>
            </a:r>
          </a:p>
          <a:p>
            <a:pPr lvl="1"/>
            <a:r>
              <a:rPr lang="en-GB" dirty="0"/>
              <a:t>Compatibility issues – the installation or running of the software could cause other software to stop working</a:t>
            </a:r>
          </a:p>
          <a:p>
            <a:pPr lvl="1"/>
            <a:r>
              <a:rPr lang="en-GB" dirty="0"/>
              <a:t>Interference with the network</a:t>
            </a:r>
          </a:p>
          <a:p>
            <a:pPr lvl="1"/>
            <a:r>
              <a:rPr lang="en-GB" dirty="0"/>
              <a:t>Unauthorised software could be used for espionage, harassment or other illegal activities</a:t>
            </a:r>
          </a:p>
          <a:p>
            <a:pPr lvl="1"/>
            <a:r>
              <a:rPr lang="en-GB" dirty="0"/>
              <a:t>The software may interfere with monitoring and auditing</a:t>
            </a:r>
          </a:p>
          <a:p>
            <a:r>
              <a:rPr lang="en-GB" dirty="0"/>
              <a:t>To reduce compatibility and security risks, technicians often test software on reference machines first</a:t>
            </a:r>
          </a:p>
          <a:p>
            <a:pPr lvl="1"/>
            <a:r>
              <a:rPr lang="en-GB" dirty="0"/>
              <a:t>A reference machine is a normal machine for testing the software before it is rolled out across the network</a:t>
            </a:r>
          </a:p>
        </p:txBody>
      </p:sp>
    </p:spTree>
    <p:extLst>
      <p:ext uri="{BB962C8B-B14F-4D97-AF65-F5344CB8AC3E}">
        <p14:creationId xmlns:p14="http://schemas.microsoft.com/office/powerpoint/2010/main" val="623036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157FC-63A7-C396-4FC6-1485A30B1B31}"/>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D9D4BDEA-003B-063F-1C90-00D60CB5F4E6}"/>
              </a:ext>
            </a:extLst>
          </p:cNvPr>
          <p:cNvSpPr>
            <a:spLocks noGrp="1"/>
          </p:cNvSpPr>
          <p:nvPr>
            <p:ph type="body" sz="quarter" idx="13"/>
          </p:nvPr>
        </p:nvSpPr>
        <p:spPr>
          <a:prstGeom prst="rect">
            <a:avLst/>
          </a:prstGeom>
        </p:spPr>
        <p:txBody>
          <a:bodyPr/>
          <a:lstStyle/>
          <a:p>
            <a:r>
              <a:rPr lang="en-GB" dirty="0"/>
              <a:t>Worksheet 1</a:t>
            </a:r>
          </a:p>
        </p:txBody>
      </p:sp>
      <p:sp>
        <p:nvSpPr>
          <p:cNvPr id="5" name="Text Placeholder 4">
            <a:extLst>
              <a:ext uri="{FF2B5EF4-FFF2-40B4-BE49-F238E27FC236}">
                <a16:creationId xmlns:a16="http://schemas.microsoft.com/office/drawing/2014/main" id="{E022E895-5C26-3BE8-7540-42A2D1D8B415}"/>
              </a:ext>
            </a:extLst>
          </p:cNvPr>
          <p:cNvSpPr>
            <a:spLocks noGrp="1"/>
          </p:cNvSpPr>
          <p:nvPr>
            <p:ph type="body" sz="quarter" idx="14"/>
          </p:nvPr>
        </p:nvSpPr>
        <p:spPr>
          <a:prstGeom prst="rect">
            <a:avLst/>
          </a:prstGeom>
        </p:spPr>
        <p:txBody>
          <a:bodyPr/>
          <a:lstStyle/>
          <a:p>
            <a:r>
              <a:rPr lang="en-GB" dirty="0"/>
              <a:t>Now complete </a:t>
            </a:r>
            <a:r>
              <a:rPr lang="en-GB" b="1" dirty="0"/>
              <a:t>Task 4 </a:t>
            </a:r>
            <a:r>
              <a:rPr lang="en-GB" dirty="0"/>
              <a:t>on </a:t>
            </a:r>
            <a:r>
              <a:rPr lang="en-GB" b="1" dirty="0"/>
              <a:t>Worksheet 1</a:t>
            </a:r>
          </a:p>
        </p:txBody>
      </p:sp>
    </p:spTree>
    <p:extLst>
      <p:ext uri="{BB962C8B-B14F-4D97-AF65-F5344CB8AC3E}">
        <p14:creationId xmlns:p14="http://schemas.microsoft.com/office/powerpoint/2010/main" val="1636138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FD9ED"/>
        </a:solidFill>
        <a:effectLst/>
      </p:bgPr>
    </p:bg>
    <p:spTree>
      <p:nvGrpSpPr>
        <p:cNvPr id="1" name="">
          <a:extLst>
            <a:ext uri="{FF2B5EF4-FFF2-40B4-BE49-F238E27FC236}">
              <a16:creationId xmlns:a16="http://schemas.microsoft.com/office/drawing/2014/main" id="{5AF9B395-EB82-F5B7-F291-84351BDCCFED}"/>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CB1A8D0A-84C3-8B7C-5E92-83C46BA4430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5"/>
            <a:ext cx="12192000" cy="6208500"/>
          </a:xfrm>
          <a:prstGeom prst="rect">
            <a:avLst/>
          </a:prstGeom>
        </p:spPr>
      </p:pic>
      <p:sp>
        <p:nvSpPr>
          <p:cNvPr id="4" name="Text Placeholder 3">
            <a:extLst>
              <a:ext uri="{FF2B5EF4-FFF2-40B4-BE49-F238E27FC236}">
                <a16:creationId xmlns:a16="http://schemas.microsoft.com/office/drawing/2014/main" id="{E9DCF37D-4D66-3F5A-04FC-A2672F3D3CB0}"/>
              </a:ext>
            </a:extLst>
          </p:cNvPr>
          <p:cNvSpPr>
            <a:spLocks noGrp="1"/>
          </p:cNvSpPr>
          <p:nvPr>
            <p:ph type="body" sz="quarter" idx="13"/>
          </p:nvPr>
        </p:nvSpPr>
        <p:spPr/>
        <p:txBody>
          <a:bodyPr/>
          <a:lstStyle/>
          <a:p>
            <a:r>
              <a:rPr lang="en-GB" dirty="0"/>
              <a:t>Plenary</a:t>
            </a:r>
          </a:p>
        </p:txBody>
      </p:sp>
      <p:sp>
        <p:nvSpPr>
          <p:cNvPr id="5" name="Text Placeholder 4">
            <a:extLst>
              <a:ext uri="{FF2B5EF4-FFF2-40B4-BE49-F238E27FC236}">
                <a16:creationId xmlns:a16="http://schemas.microsoft.com/office/drawing/2014/main" id="{DF5FE012-A7B3-BD99-180E-704D68025188}"/>
              </a:ext>
            </a:extLst>
          </p:cNvPr>
          <p:cNvSpPr>
            <a:spLocks noGrp="1"/>
          </p:cNvSpPr>
          <p:nvPr>
            <p:ph type="body" sz="quarter" idx="14"/>
          </p:nvPr>
        </p:nvSpPr>
        <p:spPr/>
        <p:txBody>
          <a:bodyPr/>
          <a:lstStyle/>
          <a:p>
            <a:r>
              <a:rPr lang="en-GB" dirty="0"/>
              <a:t>In pairs answer the following:</a:t>
            </a:r>
          </a:p>
          <a:p>
            <a:pPr lvl="1"/>
            <a:r>
              <a:rPr lang="en-GB" dirty="0">
                <a:solidFill>
                  <a:schemeClr val="tx1"/>
                </a:solidFill>
              </a:rPr>
              <a:t>What is a threat actor?</a:t>
            </a:r>
          </a:p>
          <a:p>
            <a:pPr lvl="1"/>
            <a:r>
              <a:rPr lang="en-GB" dirty="0">
                <a:solidFill>
                  <a:schemeClr val="tx1"/>
                </a:solidFill>
              </a:rPr>
              <a:t>What are internal threats?</a:t>
            </a:r>
          </a:p>
          <a:p>
            <a:pPr lvl="1"/>
            <a:r>
              <a:rPr lang="en-GB" dirty="0">
                <a:solidFill>
                  <a:schemeClr val="tx1"/>
                </a:solidFill>
              </a:rPr>
              <a:t>Suggest </a:t>
            </a:r>
            <a:r>
              <a:rPr lang="en-GB" b="1" dirty="0">
                <a:solidFill>
                  <a:schemeClr val="tx1"/>
                </a:solidFill>
              </a:rPr>
              <a:t>three </a:t>
            </a:r>
            <a:r>
              <a:rPr lang="en-GB" dirty="0">
                <a:solidFill>
                  <a:schemeClr val="tx1"/>
                </a:solidFill>
              </a:rPr>
              <a:t>internal </a:t>
            </a:r>
            <a:br>
              <a:rPr lang="en-GB" dirty="0">
                <a:solidFill>
                  <a:schemeClr val="tx1"/>
                </a:solidFill>
              </a:rPr>
            </a:br>
            <a:r>
              <a:rPr lang="en-GB" dirty="0">
                <a:solidFill>
                  <a:schemeClr val="tx1"/>
                </a:solidFill>
              </a:rPr>
              <a:t>threat actors in a </a:t>
            </a:r>
            <a:br>
              <a:rPr lang="en-GB" dirty="0">
                <a:solidFill>
                  <a:schemeClr val="tx1"/>
                </a:solidFill>
              </a:rPr>
            </a:br>
            <a:r>
              <a:rPr lang="en-GB" dirty="0">
                <a:solidFill>
                  <a:schemeClr val="tx1"/>
                </a:solidFill>
              </a:rPr>
              <a:t>primary school</a:t>
            </a:r>
          </a:p>
          <a:p>
            <a:pPr lvl="1"/>
            <a:r>
              <a:rPr lang="en-GB" dirty="0">
                <a:solidFill>
                  <a:schemeClr val="tx1"/>
                </a:solidFill>
              </a:rPr>
              <a:t>Give </a:t>
            </a:r>
            <a:r>
              <a:rPr lang="en-GB" b="1" dirty="0">
                <a:solidFill>
                  <a:schemeClr val="tx1"/>
                </a:solidFill>
              </a:rPr>
              <a:t>three </a:t>
            </a:r>
            <a:r>
              <a:rPr lang="en-GB" dirty="0">
                <a:solidFill>
                  <a:schemeClr val="tx1"/>
                </a:solidFill>
              </a:rPr>
              <a:t>ways that </a:t>
            </a:r>
            <a:br>
              <a:rPr lang="en-GB" dirty="0">
                <a:solidFill>
                  <a:schemeClr val="tx1"/>
                </a:solidFill>
              </a:rPr>
            </a:br>
            <a:r>
              <a:rPr lang="en-GB" dirty="0">
                <a:solidFill>
                  <a:schemeClr val="tx1"/>
                </a:solidFill>
              </a:rPr>
              <a:t>employee sabotage or </a:t>
            </a:r>
            <a:br>
              <a:rPr lang="en-GB" dirty="0">
                <a:solidFill>
                  <a:schemeClr val="tx1"/>
                </a:solidFill>
              </a:rPr>
            </a:br>
            <a:r>
              <a:rPr lang="en-GB" dirty="0">
                <a:solidFill>
                  <a:schemeClr val="tx1"/>
                </a:solidFill>
              </a:rPr>
              <a:t>accidental insider </a:t>
            </a:r>
            <a:br>
              <a:rPr lang="en-GB" dirty="0">
                <a:solidFill>
                  <a:schemeClr val="tx1"/>
                </a:solidFill>
              </a:rPr>
            </a:br>
            <a:r>
              <a:rPr lang="en-GB" dirty="0">
                <a:solidFill>
                  <a:schemeClr val="tx1"/>
                </a:solidFill>
              </a:rPr>
              <a:t>threats could occur</a:t>
            </a:r>
          </a:p>
        </p:txBody>
      </p:sp>
      <p:grpSp>
        <p:nvGrpSpPr>
          <p:cNvPr id="2" name="Graphic 5">
            <a:extLst>
              <a:ext uri="{FF2B5EF4-FFF2-40B4-BE49-F238E27FC236}">
                <a16:creationId xmlns:a16="http://schemas.microsoft.com/office/drawing/2014/main" id="{0360F0ED-E866-A127-2BA6-CD9621D9AB51}"/>
              </a:ext>
            </a:extLst>
          </p:cNvPr>
          <p:cNvGrpSpPr/>
          <p:nvPr/>
        </p:nvGrpSpPr>
        <p:grpSpPr>
          <a:xfrm>
            <a:off x="10010723" y="6313572"/>
            <a:ext cx="1431442" cy="339797"/>
            <a:chOff x="10010723" y="6313572"/>
            <a:chExt cx="1431442" cy="339797"/>
          </a:xfrm>
          <a:solidFill>
            <a:schemeClr val="bg1"/>
          </a:solidFill>
        </p:grpSpPr>
        <p:grpSp>
          <p:nvGrpSpPr>
            <p:cNvPr id="3" name="Graphic 5">
              <a:extLst>
                <a:ext uri="{FF2B5EF4-FFF2-40B4-BE49-F238E27FC236}">
                  <a16:creationId xmlns:a16="http://schemas.microsoft.com/office/drawing/2014/main" id="{F0C396B0-75E4-D719-7134-6B6112E5E3DD}"/>
                </a:ext>
              </a:extLst>
            </p:cNvPr>
            <p:cNvGrpSpPr/>
            <p:nvPr/>
          </p:nvGrpSpPr>
          <p:grpSpPr>
            <a:xfrm>
              <a:off x="10010723" y="6313572"/>
              <a:ext cx="540113" cy="339797"/>
              <a:chOff x="10010723" y="6313572"/>
              <a:chExt cx="540113" cy="339797"/>
            </a:xfrm>
            <a:solidFill>
              <a:schemeClr val="bg1"/>
            </a:solidFill>
          </p:grpSpPr>
          <p:sp>
            <p:nvSpPr>
              <p:cNvPr id="7" name="Freeform: Shape 6">
                <a:extLst>
                  <a:ext uri="{FF2B5EF4-FFF2-40B4-BE49-F238E27FC236}">
                    <a16:creationId xmlns:a16="http://schemas.microsoft.com/office/drawing/2014/main" id="{738A2FF3-84D6-6E55-4A80-380C57F2BEBA}"/>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chemeClr val="bg1"/>
              </a:solidFill>
              <a:ln w="8815" cap="flat">
                <a:noFill/>
                <a:prstDash val="solid"/>
                <a:miter/>
              </a:ln>
            </p:spPr>
            <p:txBody>
              <a:bodyPr/>
              <a:lstStyle/>
              <a:p>
                <a:endParaRPr lang="en-GB"/>
              </a:p>
            </p:txBody>
          </p:sp>
          <p:sp>
            <p:nvSpPr>
              <p:cNvPr id="8" name="Freeform: Shape 7">
                <a:extLst>
                  <a:ext uri="{FF2B5EF4-FFF2-40B4-BE49-F238E27FC236}">
                    <a16:creationId xmlns:a16="http://schemas.microsoft.com/office/drawing/2014/main" id="{60F282E9-500E-1E1C-505F-A646CD397677}"/>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chemeClr val="bg1"/>
              </a:solidFill>
              <a:ln w="8815" cap="flat">
                <a:noFill/>
                <a:prstDash val="solid"/>
                <a:miter/>
              </a:ln>
            </p:spPr>
            <p:txBody>
              <a:bodyPr/>
              <a:lstStyle/>
              <a:p>
                <a:endParaRPr lang="en-GB"/>
              </a:p>
            </p:txBody>
          </p:sp>
          <p:sp>
            <p:nvSpPr>
              <p:cNvPr id="9" name="Freeform: Shape 8">
                <a:extLst>
                  <a:ext uri="{FF2B5EF4-FFF2-40B4-BE49-F238E27FC236}">
                    <a16:creationId xmlns:a16="http://schemas.microsoft.com/office/drawing/2014/main" id="{89D67484-646C-7FC1-EA7D-9251A746EB15}"/>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chemeClr val="bg1"/>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6A74D32D-2988-446C-D6B2-D0E04B10B023}"/>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chemeClr val="bg1"/>
              </a:solidFill>
              <a:ln w="8815" cap="flat">
                <a:noFill/>
                <a:prstDash val="solid"/>
                <a:miter/>
              </a:ln>
            </p:spPr>
            <p:txBody>
              <a:bodyPr/>
              <a:lstStyle/>
              <a:p>
                <a:endParaRPr lang="en-GB"/>
              </a:p>
            </p:txBody>
          </p:sp>
        </p:grpSp>
        <p:grpSp>
          <p:nvGrpSpPr>
            <p:cNvPr id="11" name="Graphic 5">
              <a:extLst>
                <a:ext uri="{FF2B5EF4-FFF2-40B4-BE49-F238E27FC236}">
                  <a16:creationId xmlns:a16="http://schemas.microsoft.com/office/drawing/2014/main" id="{1668937C-0169-9BC1-912B-A25DB6872153}"/>
                </a:ext>
              </a:extLst>
            </p:cNvPr>
            <p:cNvGrpSpPr/>
            <p:nvPr/>
          </p:nvGrpSpPr>
          <p:grpSpPr>
            <a:xfrm>
              <a:off x="10622396" y="6417374"/>
              <a:ext cx="819769" cy="122433"/>
              <a:chOff x="10622396" y="6417374"/>
              <a:chExt cx="819769" cy="122433"/>
            </a:xfrm>
            <a:solidFill>
              <a:schemeClr val="bg1"/>
            </a:solidFill>
          </p:grpSpPr>
          <p:sp>
            <p:nvSpPr>
              <p:cNvPr id="12" name="Freeform: Shape 11">
                <a:extLst>
                  <a:ext uri="{FF2B5EF4-FFF2-40B4-BE49-F238E27FC236}">
                    <a16:creationId xmlns:a16="http://schemas.microsoft.com/office/drawing/2014/main" id="{F9E96418-998A-323D-770E-1E98C9D49CD8}"/>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chemeClr val="bg1"/>
              </a:solidFill>
              <a:ln w="8815" cap="flat">
                <a:noFill/>
                <a:prstDash val="solid"/>
                <a:miter/>
              </a:ln>
            </p:spPr>
            <p:txBody>
              <a:bodyPr/>
              <a:lstStyle/>
              <a:p>
                <a:endParaRPr lang="en-GB"/>
              </a:p>
            </p:txBody>
          </p:sp>
          <p:sp>
            <p:nvSpPr>
              <p:cNvPr id="13" name="Freeform: Shape 12">
                <a:extLst>
                  <a:ext uri="{FF2B5EF4-FFF2-40B4-BE49-F238E27FC236}">
                    <a16:creationId xmlns:a16="http://schemas.microsoft.com/office/drawing/2014/main" id="{0735B42A-7104-742E-8EAC-F7933DCE2E92}"/>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chemeClr val="bg1"/>
              </a:solidFill>
              <a:ln w="8815" cap="flat">
                <a:noFill/>
                <a:prstDash val="solid"/>
                <a:miter/>
              </a:ln>
            </p:spPr>
            <p:txBody>
              <a:bodyPr/>
              <a:lstStyle/>
              <a:p>
                <a:endParaRPr lang="en-GB"/>
              </a:p>
            </p:txBody>
          </p:sp>
          <p:sp>
            <p:nvSpPr>
              <p:cNvPr id="14" name="Freeform: Shape 13">
                <a:extLst>
                  <a:ext uri="{FF2B5EF4-FFF2-40B4-BE49-F238E27FC236}">
                    <a16:creationId xmlns:a16="http://schemas.microsoft.com/office/drawing/2014/main" id="{1275E293-9882-5905-94CE-37A6A9E0B88E}"/>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chemeClr val="bg1"/>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C724B33B-5D97-3036-4BFD-7B4C70710C27}"/>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chemeClr val="bg1"/>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A979092E-3D4F-92E1-E01C-3F45924C8EBB}"/>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chemeClr val="bg1"/>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445977C6-2032-7BDC-8BEF-2C204026117F}"/>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chemeClr val="bg1"/>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D35A7D4E-A8CA-DA9A-A973-D0E235E26A0D}"/>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chemeClr val="bg1"/>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708D7FB1-7EE3-9969-06AA-698ABCEBB1DA}"/>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chemeClr val="bg1"/>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31045619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17AB7-5F35-BA0B-EF68-2AC84C5C255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D729BDE-34E4-4198-40C9-BE8A72661209}"/>
              </a:ext>
            </a:extLst>
          </p:cNvPr>
          <p:cNvSpPr>
            <a:spLocks noGrp="1"/>
          </p:cNvSpPr>
          <p:nvPr>
            <p:ph type="body" sz="quarter" idx="13"/>
          </p:nvPr>
        </p:nvSpPr>
        <p:spPr/>
        <p:txBody>
          <a:bodyPr/>
          <a:lstStyle/>
          <a:p>
            <a:r>
              <a:rPr lang="en-GB" dirty="0"/>
              <a:t>Plenary</a:t>
            </a:r>
          </a:p>
        </p:txBody>
      </p:sp>
      <p:sp>
        <p:nvSpPr>
          <p:cNvPr id="2" name="Text Placeholder 1">
            <a:extLst>
              <a:ext uri="{FF2B5EF4-FFF2-40B4-BE49-F238E27FC236}">
                <a16:creationId xmlns:a16="http://schemas.microsoft.com/office/drawing/2014/main" id="{A2E0D418-439D-4ACB-18D0-090E2BBC1109}"/>
              </a:ext>
            </a:extLst>
          </p:cNvPr>
          <p:cNvSpPr>
            <a:spLocks noGrp="1"/>
          </p:cNvSpPr>
          <p:nvPr>
            <p:ph type="body" sz="quarter" idx="14"/>
          </p:nvPr>
        </p:nvSpPr>
        <p:spPr>
          <a:xfrm>
            <a:off x="752400" y="1704180"/>
            <a:ext cx="8480310" cy="5153820"/>
          </a:xfrm>
        </p:spPr>
        <p:txBody>
          <a:bodyPr/>
          <a:lstStyle/>
          <a:p>
            <a:r>
              <a:rPr lang="en-GB" dirty="0">
                <a:solidFill>
                  <a:schemeClr val="tx1"/>
                </a:solidFill>
              </a:rPr>
              <a:t>What is a threat actor?</a:t>
            </a:r>
          </a:p>
          <a:p>
            <a:pPr lvl="1"/>
            <a:r>
              <a:rPr lang="en-GB" dirty="0">
                <a:solidFill>
                  <a:srgbClr val="FF0000"/>
                </a:solidFill>
              </a:rPr>
              <a:t>Any person, group, organisation or object that could be a risk to an IT system, network or data</a:t>
            </a:r>
          </a:p>
          <a:p>
            <a:r>
              <a:rPr lang="en-GB" dirty="0">
                <a:solidFill>
                  <a:schemeClr val="tx1"/>
                </a:solidFill>
              </a:rPr>
              <a:t>What are internal threats?</a:t>
            </a:r>
          </a:p>
          <a:p>
            <a:pPr lvl="1"/>
            <a:r>
              <a:rPr lang="en-GB" dirty="0">
                <a:solidFill>
                  <a:srgbClr val="FF0000"/>
                </a:solidFill>
              </a:rPr>
              <a:t>Threats by threat actors with access to the IT systems</a:t>
            </a:r>
          </a:p>
          <a:p>
            <a:r>
              <a:rPr lang="en-GB" dirty="0">
                <a:solidFill>
                  <a:schemeClr val="tx1"/>
                </a:solidFill>
              </a:rPr>
              <a:t>Suggest </a:t>
            </a:r>
            <a:r>
              <a:rPr lang="en-GB" b="1" dirty="0">
                <a:solidFill>
                  <a:schemeClr val="tx1"/>
                </a:solidFill>
              </a:rPr>
              <a:t>three </a:t>
            </a:r>
            <a:r>
              <a:rPr lang="en-GB" dirty="0">
                <a:solidFill>
                  <a:schemeClr val="tx1"/>
                </a:solidFill>
              </a:rPr>
              <a:t>internal threat actors in a primary school</a:t>
            </a:r>
          </a:p>
          <a:p>
            <a:pPr lvl="1"/>
            <a:r>
              <a:rPr lang="en-GB" dirty="0">
                <a:solidFill>
                  <a:srgbClr val="FF0000"/>
                </a:solidFill>
              </a:rPr>
              <a:t>Teachers, pupils, administration staff</a:t>
            </a:r>
            <a:r>
              <a:rPr lang="en-GB">
                <a:solidFill>
                  <a:srgbClr val="FF0000"/>
                </a:solidFill>
              </a:rPr>
              <a:t>, caretakers</a:t>
            </a:r>
            <a:r>
              <a:rPr lang="en-GB" dirty="0">
                <a:solidFill>
                  <a:srgbClr val="FF0000"/>
                </a:solidFill>
              </a:rPr>
              <a:t>, governors</a:t>
            </a:r>
          </a:p>
          <a:p>
            <a:r>
              <a:rPr lang="en-GB" dirty="0">
                <a:solidFill>
                  <a:schemeClr val="tx1"/>
                </a:solidFill>
              </a:rPr>
              <a:t>Give </a:t>
            </a:r>
            <a:r>
              <a:rPr lang="en-GB" b="1" dirty="0">
                <a:solidFill>
                  <a:schemeClr val="tx1"/>
                </a:solidFill>
              </a:rPr>
              <a:t>three </a:t>
            </a:r>
            <a:r>
              <a:rPr lang="en-GB" dirty="0">
                <a:solidFill>
                  <a:schemeClr val="tx1"/>
                </a:solidFill>
              </a:rPr>
              <a:t>ways that employee sabotage could occur</a:t>
            </a:r>
          </a:p>
          <a:p>
            <a:pPr lvl="1"/>
            <a:r>
              <a:rPr lang="en-GB" dirty="0">
                <a:solidFill>
                  <a:srgbClr val="FF0000"/>
                </a:solidFill>
              </a:rPr>
              <a:t>Theft or loss of physical equipment, data or software/licences</a:t>
            </a:r>
          </a:p>
          <a:p>
            <a:pPr lvl="1"/>
            <a:r>
              <a:rPr lang="en-GB" dirty="0">
                <a:solidFill>
                  <a:srgbClr val="FF0000"/>
                </a:solidFill>
              </a:rPr>
              <a:t>Use of unauthorised software</a:t>
            </a:r>
          </a:p>
        </p:txBody>
      </p:sp>
    </p:spTree>
    <p:extLst>
      <p:ext uri="{BB962C8B-B14F-4D97-AF65-F5344CB8AC3E}">
        <p14:creationId xmlns:p14="http://schemas.microsoft.com/office/powerpoint/2010/main" val="1778435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520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9A3D0"/>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8C9712-E2A3-03F0-D5F0-67705A93C5B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sp>
        <p:nvSpPr>
          <p:cNvPr id="4" name="Text Placeholder 3">
            <a:extLst>
              <a:ext uri="{FF2B5EF4-FFF2-40B4-BE49-F238E27FC236}">
                <a16:creationId xmlns:a16="http://schemas.microsoft.com/office/drawing/2014/main" id="{D21D1ECB-9C6E-2E8F-1145-4D9127C7A4EB}"/>
              </a:ext>
            </a:extLst>
          </p:cNvPr>
          <p:cNvSpPr>
            <a:spLocks noGrp="1"/>
          </p:cNvSpPr>
          <p:nvPr>
            <p:ph type="body" sz="quarter" idx="13"/>
          </p:nvPr>
        </p:nvSpPr>
        <p:spPr/>
        <p:txBody>
          <a:bodyPr/>
          <a:lstStyle/>
          <a:p>
            <a:r>
              <a:rPr lang="en-GB" dirty="0">
                <a:solidFill>
                  <a:schemeClr val="bg1"/>
                </a:solidFill>
              </a:rPr>
              <a:t>Starter</a:t>
            </a:r>
          </a:p>
        </p:txBody>
      </p:sp>
      <p:sp>
        <p:nvSpPr>
          <p:cNvPr id="5" name="Text Placeholder 4">
            <a:extLst>
              <a:ext uri="{FF2B5EF4-FFF2-40B4-BE49-F238E27FC236}">
                <a16:creationId xmlns:a16="http://schemas.microsoft.com/office/drawing/2014/main" id="{04240087-CC39-EC31-6F33-5C5BB38DB3E4}"/>
              </a:ext>
            </a:extLst>
          </p:cNvPr>
          <p:cNvSpPr>
            <a:spLocks noGrp="1"/>
          </p:cNvSpPr>
          <p:nvPr>
            <p:ph type="body" sz="quarter" idx="14"/>
          </p:nvPr>
        </p:nvSpPr>
        <p:spPr>
          <a:xfrm>
            <a:off x="752400" y="1704180"/>
            <a:ext cx="5951141" cy="5153820"/>
          </a:xfrm>
        </p:spPr>
        <p:txBody>
          <a:bodyPr/>
          <a:lstStyle/>
          <a:p>
            <a:r>
              <a:rPr lang="en-GB" dirty="0">
                <a:solidFill>
                  <a:schemeClr val="bg1"/>
                </a:solidFill>
              </a:rPr>
              <a:t>There are many risks and threats to IT systems. For example:</a:t>
            </a:r>
          </a:p>
          <a:p>
            <a:pPr lvl="1"/>
            <a:r>
              <a:rPr lang="en-GB" dirty="0">
                <a:solidFill>
                  <a:schemeClr val="bg1"/>
                </a:solidFill>
              </a:rPr>
              <a:t>A school student could log in using a teacher’s user account</a:t>
            </a:r>
          </a:p>
          <a:p>
            <a:pPr lvl="1"/>
            <a:r>
              <a:rPr lang="en-GB" dirty="0">
                <a:solidFill>
                  <a:schemeClr val="bg1"/>
                </a:solidFill>
              </a:rPr>
              <a:t>A doctor could accidentally email medical information to the wrong patient</a:t>
            </a:r>
          </a:p>
          <a:p>
            <a:r>
              <a:rPr lang="en-GB" dirty="0">
                <a:solidFill>
                  <a:schemeClr val="bg1"/>
                </a:solidFill>
              </a:rPr>
              <a:t>In pairs, name at least </a:t>
            </a:r>
            <a:r>
              <a:rPr lang="en-GB" b="1" dirty="0">
                <a:solidFill>
                  <a:schemeClr val="bg1"/>
                </a:solidFill>
              </a:rPr>
              <a:t>five </a:t>
            </a:r>
            <a:r>
              <a:rPr lang="en-GB" dirty="0">
                <a:solidFill>
                  <a:schemeClr val="bg1"/>
                </a:solidFill>
              </a:rPr>
              <a:t>other risks or threats to IT systems</a:t>
            </a:r>
          </a:p>
        </p:txBody>
      </p:sp>
      <p:grpSp>
        <p:nvGrpSpPr>
          <p:cNvPr id="3" name="Graphic 1">
            <a:extLst>
              <a:ext uri="{FF2B5EF4-FFF2-40B4-BE49-F238E27FC236}">
                <a16:creationId xmlns:a16="http://schemas.microsoft.com/office/drawing/2014/main" id="{05DAFAC2-B76A-7B90-FC87-7FD09F8D83BE}"/>
              </a:ext>
            </a:extLst>
          </p:cNvPr>
          <p:cNvGrpSpPr/>
          <p:nvPr/>
        </p:nvGrpSpPr>
        <p:grpSpPr>
          <a:xfrm>
            <a:off x="10010723" y="6313572"/>
            <a:ext cx="1431442" cy="339797"/>
            <a:chOff x="10010723" y="6313572"/>
            <a:chExt cx="1431442" cy="339797"/>
          </a:xfrm>
          <a:solidFill>
            <a:srgbClr val="4E2C76"/>
          </a:solidFill>
        </p:grpSpPr>
        <p:grpSp>
          <p:nvGrpSpPr>
            <p:cNvPr id="6" name="Graphic 1">
              <a:extLst>
                <a:ext uri="{FF2B5EF4-FFF2-40B4-BE49-F238E27FC236}">
                  <a16:creationId xmlns:a16="http://schemas.microsoft.com/office/drawing/2014/main" id="{356DB54A-340A-7E18-DFBD-23EAA5E5AE31}"/>
                </a:ext>
              </a:extLst>
            </p:cNvPr>
            <p:cNvGrpSpPr/>
            <p:nvPr/>
          </p:nvGrpSpPr>
          <p:grpSpPr>
            <a:xfrm>
              <a:off x="10010723" y="6313572"/>
              <a:ext cx="540113" cy="339797"/>
              <a:chOff x="10010723" y="6313572"/>
              <a:chExt cx="540113" cy="339797"/>
            </a:xfrm>
            <a:solidFill>
              <a:srgbClr val="4E2C76"/>
            </a:solidFill>
          </p:grpSpPr>
          <p:sp>
            <p:nvSpPr>
              <p:cNvPr id="8" name="Freeform: Shape 7">
                <a:extLst>
                  <a:ext uri="{FF2B5EF4-FFF2-40B4-BE49-F238E27FC236}">
                    <a16:creationId xmlns:a16="http://schemas.microsoft.com/office/drawing/2014/main" id="{5CC0AA14-B4D7-B938-1734-2CAF2E5D6338}"/>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rgbClr val="4E2C76"/>
              </a:solidFill>
              <a:ln w="8815" cap="flat">
                <a:noFill/>
                <a:prstDash val="solid"/>
                <a:miter/>
              </a:ln>
            </p:spPr>
            <p:txBody>
              <a:bodyPr/>
              <a:lstStyle/>
              <a:p>
                <a:endParaRPr lang="en-GB"/>
              </a:p>
            </p:txBody>
          </p:sp>
          <p:sp>
            <p:nvSpPr>
              <p:cNvPr id="9" name="Freeform: Shape 8">
                <a:extLst>
                  <a:ext uri="{FF2B5EF4-FFF2-40B4-BE49-F238E27FC236}">
                    <a16:creationId xmlns:a16="http://schemas.microsoft.com/office/drawing/2014/main" id="{ED2D0B36-3D3E-356A-1F69-78B04CF55C87}"/>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rgbClr val="4E2C76"/>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A3378FE9-04D9-51F1-23B5-298E8853741A}"/>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rgbClr val="4E2C76"/>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05A60966-26BC-8952-0D65-9C6D9F7469CB}"/>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rgbClr val="4E2C76"/>
              </a:solidFill>
              <a:ln w="8815" cap="flat">
                <a:noFill/>
                <a:prstDash val="solid"/>
                <a:miter/>
              </a:ln>
            </p:spPr>
            <p:txBody>
              <a:bodyPr/>
              <a:lstStyle/>
              <a:p>
                <a:endParaRPr lang="en-GB"/>
              </a:p>
            </p:txBody>
          </p:sp>
        </p:grpSp>
        <p:grpSp>
          <p:nvGrpSpPr>
            <p:cNvPr id="12" name="Graphic 1">
              <a:extLst>
                <a:ext uri="{FF2B5EF4-FFF2-40B4-BE49-F238E27FC236}">
                  <a16:creationId xmlns:a16="http://schemas.microsoft.com/office/drawing/2014/main" id="{89B9E83D-6666-FC86-D1A8-52B1619B5258}"/>
                </a:ext>
              </a:extLst>
            </p:cNvPr>
            <p:cNvGrpSpPr/>
            <p:nvPr/>
          </p:nvGrpSpPr>
          <p:grpSpPr>
            <a:xfrm>
              <a:off x="10622396" y="6417374"/>
              <a:ext cx="819769" cy="122433"/>
              <a:chOff x="10622396" y="6417374"/>
              <a:chExt cx="819769" cy="122433"/>
            </a:xfrm>
            <a:solidFill>
              <a:srgbClr val="4E2C76"/>
            </a:solidFill>
          </p:grpSpPr>
          <p:sp>
            <p:nvSpPr>
              <p:cNvPr id="13" name="Freeform: Shape 12">
                <a:extLst>
                  <a:ext uri="{FF2B5EF4-FFF2-40B4-BE49-F238E27FC236}">
                    <a16:creationId xmlns:a16="http://schemas.microsoft.com/office/drawing/2014/main" id="{5FFE2F14-8F66-243E-E044-7A10BEB1B0A6}"/>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rgbClr val="4E2C76"/>
              </a:solidFill>
              <a:ln w="8815" cap="flat">
                <a:noFill/>
                <a:prstDash val="solid"/>
                <a:miter/>
              </a:ln>
            </p:spPr>
            <p:txBody>
              <a:bodyPr/>
              <a:lstStyle/>
              <a:p>
                <a:endParaRPr lang="en-GB"/>
              </a:p>
            </p:txBody>
          </p:sp>
          <p:sp>
            <p:nvSpPr>
              <p:cNvPr id="14" name="Freeform: Shape 13">
                <a:extLst>
                  <a:ext uri="{FF2B5EF4-FFF2-40B4-BE49-F238E27FC236}">
                    <a16:creationId xmlns:a16="http://schemas.microsoft.com/office/drawing/2014/main" id="{56F03C8A-DE5C-65C8-40B2-D36D71BD6116}"/>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rgbClr val="4E2C76"/>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75EAFE21-9A79-FF10-7EE5-AFF873A1A8BF}"/>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rgbClr val="4E2C76"/>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BA23D035-34CC-8853-721F-D4E676182DE6}"/>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rgbClr val="4E2C76"/>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134DFE4F-FDFF-CA5A-36A6-68A491C66D67}"/>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rgbClr val="4E2C76"/>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BE21CCF5-04FB-E2B3-F822-B60864FC86EA}"/>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rgbClr val="4E2C76"/>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3E24A812-C9B9-632D-B938-C6003745F6F4}"/>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rgbClr val="4E2C76"/>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080DB90B-06EE-3DD7-83E2-4BA8AAE2F799}"/>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rgbClr val="4E2C76"/>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239103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6783A-5C7E-D24D-AEEF-8A777C319EB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EBCC0DA-1D61-11AB-96D7-F6D9FBE6CFED}"/>
              </a:ext>
            </a:extLst>
          </p:cNvPr>
          <p:cNvSpPr>
            <a:spLocks noGrp="1"/>
          </p:cNvSpPr>
          <p:nvPr>
            <p:ph type="body" sz="quarter" idx="13"/>
          </p:nvPr>
        </p:nvSpPr>
        <p:spPr/>
        <p:txBody>
          <a:bodyPr/>
          <a:lstStyle/>
          <a:p>
            <a:r>
              <a:rPr lang="en-GB" dirty="0"/>
              <a:t>Starter</a:t>
            </a:r>
          </a:p>
        </p:txBody>
      </p:sp>
      <p:sp>
        <p:nvSpPr>
          <p:cNvPr id="2" name="Text Placeholder 1">
            <a:extLst>
              <a:ext uri="{FF2B5EF4-FFF2-40B4-BE49-F238E27FC236}">
                <a16:creationId xmlns:a16="http://schemas.microsoft.com/office/drawing/2014/main" id="{CE79DAFB-4551-0865-385E-D3D14031CB90}"/>
              </a:ext>
            </a:extLst>
          </p:cNvPr>
          <p:cNvSpPr>
            <a:spLocks noGrp="1"/>
          </p:cNvSpPr>
          <p:nvPr>
            <p:ph type="body" sz="quarter" idx="14"/>
          </p:nvPr>
        </p:nvSpPr>
        <p:spPr>
          <a:xfrm>
            <a:off x="752400" y="1704180"/>
            <a:ext cx="9179620" cy="5153820"/>
          </a:xfrm>
        </p:spPr>
        <p:txBody>
          <a:bodyPr/>
          <a:lstStyle/>
          <a:p>
            <a:r>
              <a:rPr lang="en-GB" dirty="0"/>
              <a:t>There are numerous risks and threats to IT systems including:</a:t>
            </a:r>
          </a:p>
          <a:p>
            <a:pPr lvl="1"/>
            <a:r>
              <a:rPr lang="en-GB" dirty="0">
                <a:solidFill>
                  <a:srgbClr val="FF0000"/>
                </a:solidFill>
              </a:rPr>
              <a:t>Malware (viruses, worms, trojans)</a:t>
            </a:r>
          </a:p>
          <a:p>
            <a:pPr lvl="1"/>
            <a:r>
              <a:rPr lang="en-GB" dirty="0">
                <a:solidFill>
                  <a:srgbClr val="FF0000"/>
                </a:solidFill>
              </a:rPr>
              <a:t>Phishing attacks</a:t>
            </a:r>
          </a:p>
          <a:p>
            <a:pPr lvl="1"/>
            <a:r>
              <a:rPr lang="en-GB" dirty="0">
                <a:solidFill>
                  <a:srgbClr val="FF0000"/>
                </a:solidFill>
              </a:rPr>
              <a:t>Ransomware</a:t>
            </a:r>
          </a:p>
          <a:p>
            <a:pPr lvl="1"/>
            <a:r>
              <a:rPr lang="en-GB" dirty="0">
                <a:solidFill>
                  <a:srgbClr val="FF0000"/>
                </a:solidFill>
              </a:rPr>
              <a:t>Insider threats (such as students in a school or employees in a business)</a:t>
            </a:r>
          </a:p>
          <a:p>
            <a:pPr lvl="1"/>
            <a:r>
              <a:rPr lang="en-GB" dirty="0">
                <a:solidFill>
                  <a:srgbClr val="FF0000"/>
                </a:solidFill>
              </a:rPr>
              <a:t>Weak passwords</a:t>
            </a:r>
          </a:p>
          <a:p>
            <a:pPr lvl="1"/>
            <a:r>
              <a:rPr lang="en-GB" dirty="0">
                <a:solidFill>
                  <a:srgbClr val="FF0000"/>
                </a:solidFill>
              </a:rPr>
              <a:t>Data theft or loss</a:t>
            </a:r>
          </a:p>
          <a:p>
            <a:pPr lvl="1"/>
            <a:r>
              <a:rPr lang="en-GB" dirty="0">
                <a:solidFill>
                  <a:srgbClr val="FF0000"/>
                </a:solidFill>
              </a:rPr>
              <a:t>Unpatched software</a:t>
            </a:r>
          </a:p>
          <a:p>
            <a:pPr lvl="1"/>
            <a:r>
              <a:rPr lang="en-GB" dirty="0">
                <a:solidFill>
                  <a:srgbClr val="FF0000"/>
                </a:solidFill>
              </a:rPr>
              <a:t>Physical threats (fire, flood, power loss)</a:t>
            </a:r>
          </a:p>
        </p:txBody>
      </p:sp>
    </p:spTree>
    <p:extLst>
      <p:ext uri="{BB962C8B-B14F-4D97-AF65-F5344CB8AC3E}">
        <p14:creationId xmlns:p14="http://schemas.microsoft.com/office/powerpoint/2010/main" val="1906091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871A0CE-A247-405B-CE87-7C7BB4A98F8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sp>
        <p:nvSpPr>
          <p:cNvPr id="2" name="Text Placeholder 1">
            <a:extLst>
              <a:ext uri="{FF2B5EF4-FFF2-40B4-BE49-F238E27FC236}">
                <a16:creationId xmlns:a16="http://schemas.microsoft.com/office/drawing/2014/main" id="{8ADA1CE5-299E-F464-68FA-EEE37B243BC8}"/>
              </a:ext>
            </a:extLst>
          </p:cNvPr>
          <p:cNvSpPr>
            <a:spLocks noGrp="1"/>
          </p:cNvSpPr>
          <p:nvPr>
            <p:ph type="body" sz="quarter" idx="13"/>
          </p:nvPr>
        </p:nvSpPr>
        <p:spPr>
          <a:xfrm>
            <a:off x="752399" y="906233"/>
            <a:ext cx="10491863" cy="670772"/>
          </a:xfrm>
        </p:spPr>
        <p:txBody>
          <a:bodyPr/>
          <a:lstStyle/>
          <a:p>
            <a:r>
              <a:rPr lang="en-GB" dirty="0"/>
              <a:t>What is cyber security?</a:t>
            </a:r>
          </a:p>
        </p:txBody>
      </p:sp>
      <p:sp>
        <p:nvSpPr>
          <p:cNvPr id="3" name="Text Placeholder 2">
            <a:extLst>
              <a:ext uri="{FF2B5EF4-FFF2-40B4-BE49-F238E27FC236}">
                <a16:creationId xmlns:a16="http://schemas.microsoft.com/office/drawing/2014/main" id="{33EC9034-AE4E-8A9C-CD4F-A8A853221B19}"/>
              </a:ext>
            </a:extLst>
          </p:cNvPr>
          <p:cNvSpPr>
            <a:spLocks noGrp="1"/>
          </p:cNvSpPr>
          <p:nvPr>
            <p:ph type="body" sz="quarter" idx="14"/>
          </p:nvPr>
        </p:nvSpPr>
        <p:spPr>
          <a:xfrm>
            <a:off x="752400" y="1704180"/>
            <a:ext cx="7539113" cy="5153820"/>
          </a:xfrm>
        </p:spPr>
        <p:txBody>
          <a:bodyPr/>
          <a:lstStyle/>
          <a:p>
            <a:r>
              <a:rPr lang="en-GB" dirty="0"/>
              <a:t>This unit covers cyber security</a:t>
            </a:r>
            <a:br>
              <a:rPr lang="en-GB" dirty="0"/>
            </a:br>
            <a:r>
              <a:rPr lang="en-GB" dirty="0"/>
              <a:t>which includes:</a:t>
            </a:r>
          </a:p>
          <a:p>
            <a:pPr lvl="1"/>
            <a:r>
              <a:rPr lang="en-GB" dirty="0"/>
              <a:t>Threats and vulnerabilities</a:t>
            </a:r>
          </a:p>
          <a:p>
            <a:pPr lvl="1"/>
            <a:r>
              <a:rPr lang="en-GB" dirty="0"/>
              <a:t>Security and protection measures</a:t>
            </a:r>
          </a:p>
          <a:p>
            <a:pPr lvl="1"/>
            <a:r>
              <a:rPr lang="en-GB" dirty="0"/>
              <a:t>Policies and management</a:t>
            </a:r>
          </a:p>
          <a:p>
            <a:pPr lvl="1"/>
            <a:r>
              <a:rPr lang="en-GB" dirty="0"/>
              <a:t>Incident response, forensics and investigation</a:t>
            </a:r>
          </a:p>
        </p:txBody>
      </p:sp>
      <p:sp>
        <p:nvSpPr>
          <p:cNvPr id="5" name="TextBox 4">
            <a:extLst>
              <a:ext uri="{FF2B5EF4-FFF2-40B4-BE49-F238E27FC236}">
                <a16:creationId xmlns:a16="http://schemas.microsoft.com/office/drawing/2014/main" id="{8803B846-AD6D-2ECC-E4AB-BD95E31CE074}"/>
              </a:ext>
            </a:extLst>
          </p:cNvPr>
          <p:cNvSpPr txBox="1"/>
          <p:nvPr/>
        </p:nvSpPr>
        <p:spPr>
          <a:xfrm>
            <a:off x="8244582" y="2122394"/>
            <a:ext cx="2480729" cy="2154436"/>
          </a:xfrm>
          <a:prstGeom prst="rect">
            <a:avLst/>
          </a:prstGeom>
          <a:noFill/>
        </p:spPr>
        <p:txBody>
          <a:bodyPr wrap="square" lIns="0" tIns="0" rIns="0" bIns="0">
            <a:spAutoFit/>
          </a:bodyPr>
          <a:lstStyle/>
          <a:p>
            <a:r>
              <a:rPr lang="en-GB" sz="2000" b="1" dirty="0"/>
              <a:t>Cyber security involves protecting computer systems, networks and data from unauthorised access, damage or attack</a:t>
            </a:r>
          </a:p>
        </p:txBody>
      </p:sp>
      <p:grpSp>
        <p:nvGrpSpPr>
          <p:cNvPr id="7" name="Graphic 3">
            <a:extLst>
              <a:ext uri="{FF2B5EF4-FFF2-40B4-BE49-F238E27FC236}">
                <a16:creationId xmlns:a16="http://schemas.microsoft.com/office/drawing/2014/main" id="{C071684C-AB9F-4A16-F789-38F440E06289}"/>
              </a:ext>
            </a:extLst>
          </p:cNvPr>
          <p:cNvGrpSpPr/>
          <p:nvPr/>
        </p:nvGrpSpPr>
        <p:grpSpPr>
          <a:xfrm>
            <a:off x="10010723" y="6313572"/>
            <a:ext cx="1431442" cy="339797"/>
            <a:chOff x="10010723" y="6313572"/>
            <a:chExt cx="1431442" cy="339797"/>
          </a:xfrm>
          <a:solidFill>
            <a:srgbClr val="4E2C76"/>
          </a:solidFill>
        </p:grpSpPr>
        <p:grpSp>
          <p:nvGrpSpPr>
            <p:cNvPr id="8" name="Graphic 3">
              <a:extLst>
                <a:ext uri="{FF2B5EF4-FFF2-40B4-BE49-F238E27FC236}">
                  <a16:creationId xmlns:a16="http://schemas.microsoft.com/office/drawing/2014/main" id="{AE6F2782-556A-184A-3C02-4C626FCFEAF2}"/>
                </a:ext>
              </a:extLst>
            </p:cNvPr>
            <p:cNvGrpSpPr/>
            <p:nvPr/>
          </p:nvGrpSpPr>
          <p:grpSpPr>
            <a:xfrm>
              <a:off x="10010723" y="6313572"/>
              <a:ext cx="540113" cy="339797"/>
              <a:chOff x="10010723" y="6313572"/>
              <a:chExt cx="540113" cy="339797"/>
            </a:xfrm>
            <a:solidFill>
              <a:srgbClr val="4E2C76"/>
            </a:solidFill>
          </p:grpSpPr>
          <p:sp>
            <p:nvSpPr>
              <p:cNvPr id="9" name="Freeform: Shape 8">
                <a:extLst>
                  <a:ext uri="{FF2B5EF4-FFF2-40B4-BE49-F238E27FC236}">
                    <a16:creationId xmlns:a16="http://schemas.microsoft.com/office/drawing/2014/main" id="{4FA852B7-FCC5-AFD7-C6C7-D4400E09F344}"/>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rgbClr val="4E2C76"/>
              </a:solidFill>
              <a:ln w="8815" cap="flat">
                <a:noFill/>
                <a:prstDash val="solid"/>
                <a:miter/>
              </a:ln>
            </p:spPr>
            <p:txBody>
              <a:bodyPr/>
              <a:lstStyle/>
              <a:p>
                <a:endParaRPr lang="en-GB"/>
              </a:p>
            </p:txBody>
          </p:sp>
          <p:sp>
            <p:nvSpPr>
              <p:cNvPr id="10" name="Freeform: Shape 9">
                <a:extLst>
                  <a:ext uri="{FF2B5EF4-FFF2-40B4-BE49-F238E27FC236}">
                    <a16:creationId xmlns:a16="http://schemas.microsoft.com/office/drawing/2014/main" id="{96C6F6B4-0DCA-E7B0-220E-77627F34E77C}"/>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rgbClr val="4E2C76"/>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F3253AE6-68F3-24E2-D8A9-1979AB3ED184}"/>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rgbClr val="4E2C76"/>
              </a:solidFill>
              <a:ln w="8815" cap="flat">
                <a:noFill/>
                <a:prstDash val="solid"/>
                <a:miter/>
              </a:ln>
            </p:spPr>
            <p:txBody>
              <a:bodyPr/>
              <a:lstStyle/>
              <a:p>
                <a:endParaRPr lang="en-GB"/>
              </a:p>
            </p:txBody>
          </p:sp>
          <p:sp>
            <p:nvSpPr>
              <p:cNvPr id="12" name="Freeform: Shape 11">
                <a:extLst>
                  <a:ext uri="{FF2B5EF4-FFF2-40B4-BE49-F238E27FC236}">
                    <a16:creationId xmlns:a16="http://schemas.microsoft.com/office/drawing/2014/main" id="{FF0038AB-0F26-7ECE-9660-C3E8CB24F25C}"/>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rgbClr val="4E2C76"/>
              </a:solidFill>
              <a:ln w="8815" cap="flat">
                <a:noFill/>
                <a:prstDash val="solid"/>
                <a:miter/>
              </a:ln>
            </p:spPr>
            <p:txBody>
              <a:bodyPr/>
              <a:lstStyle/>
              <a:p>
                <a:endParaRPr lang="en-GB"/>
              </a:p>
            </p:txBody>
          </p:sp>
        </p:grpSp>
        <p:grpSp>
          <p:nvGrpSpPr>
            <p:cNvPr id="13" name="Graphic 3">
              <a:extLst>
                <a:ext uri="{FF2B5EF4-FFF2-40B4-BE49-F238E27FC236}">
                  <a16:creationId xmlns:a16="http://schemas.microsoft.com/office/drawing/2014/main" id="{E2ABA663-04C5-FB6A-BC4C-6535F26731E5}"/>
                </a:ext>
              </a:extLst>
            </p:cNvPr>
            <p:cNvGrpSpPr/>
            <p:nvPr/>
          </p:nvGrpSpPr>
          <p:grpSpPr>
            <a:xfrm>
              <a:off x="10622396" y="6417374"/>
              <a:ext cx="819769" cy="122433"/>
              <a:chOff x="10622396" y="6417374"/>
              <a:chExt cx="819769" cy="122433"/>
            </a:xfrm>
            <a:solidFill>
              <a:srgbClr val="4E2C76"/>
            </a:solidFill>
          </p:grpSpPr>
          <p:sp>
            <p:nvSpPr>
              <p:cNvPr id="14" name="Freeform: Shape 13">
                <a:extLst>
                  <a:ext uri="{FF2B5EF4-FFF2-40B4-BE49-F238E27FC236}">
                    <a16:creationId xmlns:a16="http://schemas.microsoft.com/office/drawing/2014/main" id="{7FAD547A-2DCB-C941-65C1-FD88F1CECB11}"/>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rgbClr val="4E2C76"/>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980659AE-B975-60FF-04F7-C7BA0AB674CF}"/>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rgbClr val="4E2C76"/>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D56B5E98-6E37-983A-8D22-7072CDD4392A}"/>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rgbClr val="4E2C76"/>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C235B614-601C-D90B-376C-326184261318}"/>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rgbClr val="4E2C76"/>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D7B9AF26-D4BA-A90C-A85C-3E1F7505ED24}"/>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rgbClr val="4E2C76"/>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A7937713-A071-B226-C7D1-6C0C10C4C1FC}"/>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rgbClr val="4E2C76"/>
              </a:solidFill>
              <a:ln w="8815" cap="flat">
                <a:noFill/>
                <a:prstDash val="solid"/>
                <a:miter/>
              </a:ln>
            </p:spPr>
            <p:txBody>
              <a:bodyPr/>
              <a:lstStyle/>
              <a:p>
                <a:endParaRPr lang="en-GB"/>
              </a:p>
            </p:txBody>
          </p:sp>
          <p:sp>
            <p:nvSpPr>
              <p:cNvPr id="20" name="Freeform: Shape 19">
                <a:extLst>
                  <a:ext uri="{FF2B5EF4-FFF2-40B4-BE49-F238E27FC236}">
                    <a16:creationId xmlns:a16="http://schemas.microsoft.com/office/drawing/2014/main" id="{EBAC8BB3-B1CF-D5C3-DDBE-0393007EC52F}"/>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rgbClr val="4E2C76"/>
              </a:solidFill>
              <a:ln w="8815" cap="flat">
                <a:noFill/>
                <a:prstDash val="solid"/>
                <a:miter/>
              </a:ln>
            </p:spPr>
            <p:txBody>
              <a:bodyPr/>
              <a:lstStyle/>
              <a:p>
                <a:endParaRPr lang="en-GB"/>
              </a:p>
            </p:txBody>
          </p:sp>
          <p:sp>
            <p:nvSpPr>
              <p:cNvPr id="21" name="Freeform: Shape 20">
                <a:extLst>
                  <a:ext uri="{FF2B5EF4-FFF2-40B4-BE49-F238E27FC236}">
                    <a16:creationId xmlns:a16="http://schemas.microsoft.com/office/drawing/2014/main" id="{AB616E73-62F7-1ECB-9634-C0161BF9FC22}"/>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rgbClr val="4E2C76"/>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206175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3C325"/>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A43EDE0-D728-CB88-BE54-CB4D40246E70}"/>
              </a:ext>
            </a:extLst>
          </p:cNvPr>
          <p:cNvPicPr>
            <a:picLocks noChangeAspect="1"/>
          </p:cNvPicPr>
          <p:nvPr/>
        </p:nvPicPr>
        <p:blipFill>
          <a:blip r:embed="rId2" cstate="screen">
            <a:extLst>
              <a:ext uri="{28A0092B-C50C-407E-A947-70E740481C1C}">
                <a14:useLocalDpi xmlns:a14="http://schemas.microsoft.com/office/drawing/2010/main"/>
              </a:ext>
            </a:extLst>
          </a:blip>
          <a:srcRect b="-1700"/>
          <a:stretch>
            <a:fillRect/>
          </a:stretch>
        </p:blipFill>
        <p:spPr>
          <a:xfrm>
            <a:off x="0" y="649225"/>
            <a:ext cx="12192000" cy="6208500"/>
          </a:xfrm>
          <a:prstGeom prst="rect">
            <a:avLst/>
          </a:prstGeom>
        </p:spPr>
      </p:pic>
      <p:sp>
        <p:nvSpPr>
          <p:cNvPr id="6" name="Text Placeholder 5">
            <a:extLst>
              <a:ext uri="{FF2B5EF4-FFF2-40B4-BE49-F238E27FC236}">
                <a16:creationId xmlns:a16="http://schemas.microsoft.com/office/drawing/2014/main" id="{7E2AE92B-5363-76B2-472A-CEF33AF5689F}"/>
              </a:ext>
            </a:extLst>
          </p:cNvPr>
          <p:cNvSpPr>
            <a:spLocks noGrp="1"/>
          </p:cNvSpPr>
          <p:nvPr>
            <p:ph type="body" sz="quarter" idx="4294967295"/>
          </p:nvPr>
        </p:nvSpPr>
        <p:spPr>
          <a:xfrm>
            <a:off x="726331" y="1893820"/>
            <a:ext cx="8313907" cy="3228975"/>
          </a:xfrm>
          <a:prstGeom prst="rect">
            <a:avLst/>
          </a:prstGeom>
        </p:spPr>
        <p:txBody>
          <a:bodyPr/>
          <a:lstStyle/>
          <a:p>
            <a:pPr>
              <a:spcAft>
                <a:spcPts val="1200"/>
              </a:spcAft>
            </a:pPr>
            <a:r>
              <a:rPr lang="en-GB" sz="2500" dirty="0"/>
              <a:t>This course includes examples of cyber security threats and methods that are illegal if used in real life</a:t>
            </a:r>
          </a:p>
          <a:p>
            <a:pPr lvl="1">
              <a:spcAft>
                <a:spcPts val="1200"/>
              </a:spcAft>
            </a:pPr>
            <a:r>
              <a:rPr lang="en-GB" sz="2000" dirty="0">
                <a:solidFill>
                  <a:srgbClr val="4E2C76"/>
                </a:solidFill>
              </a:rPr>
              <a:t>Using these techniques on computer systems is a </a:t>
            </a:r>
            <a:r>
              <a:rPr lang="en-GB" sz="2000" b="1" dirty="0">
                <a:solidFill>
                  <a:srgbClr val="4E2C76"/>
                </a:solidFill>
              </a:rPr>
              <a:t>criminal offence </a:t>
            </a:r>
            <a:r>
              <a:rPr lang="en-GB" sz="2000" dirty="0">
                <a:solidFill>
                  <a:srgbClr val="4E2C76"/>
                </a:solidFill>
              </a:rPr>
              <a:t>under the </a:t>
            </a:r>
            <a:r>
              <a:rPr lang="en-GB" sz="2000" b="1" dirty="0">
                <a:solidFill>
                  <a:srgbClr val="4E2C76"/>
                </a:solidFill>
              </a:rPr>
              <a:t>Computer Misuse Act</a:t>
            </a:r>
          </a:p>
          <a:p>
            <a:pPr>
              <a:spcAft>
                <a:spcPts val="1200"/>
              </a:spcAft>
            </a:pPr>
            <a:r>
              <a:rPr lang="en-GB" sz="2500" dirty="0"/>
              <a:t>Always remember:</a:t>
            </a:r>
          </a:p>
          <a:p>
            <a:pPr lvl="1">
              <a:spcAft>
                <a:spcPts val="1200"/>
              </a:spcAft>
            </a:pPr>
            <a:r>
              <a:rPr lang="en-GB" sz="2000" dirty="0">
                <a:solidFill>
                  <a:srgbClr val="4E2C76"/>
                </a:solidFill>
              </a:rPr>
              <a:t>These concepts are studied to understand and prevent threats, </a:t>
            </a:r>
            <a:r>
              <a:rPr lang="en-GB" sz="2000" b="1" dirty="0">
                <a:solidFill>
                  <a:srgbClr val="4E2C76"/>
                </a:solidFill>
              </a:rPr>
              <a:t>not to carry them out</a:t>
            </a:r>
          </a:p>
          <a:p>
            <a:endParaRPr lang="en-GB" dirty="0"/>
          </a:p>
        </p:txBody>
      </p:sp>
      <p:grpSp>
        <p:nvGrpSpPr>
          <p:cNvPr id="2" name="Graphic 12">
            <a:extLst>
              <a:ext uri="{FF2B5EF4-FFF2-40B4-BE49-F238E27FC236}">
                <a16:creationId xmlns:a16="http://schemas.microsoft.com/office/drawing/2014/main" id="{670AEE0A-283E-D5B4-3F1E-6BB14654CC75}"/>
              </a:ext>
            </a:extLst>
          </p:cNvPr>
          <p:cNvGrpSpPr/>
          <p:nvPr/>
        </p:nvGrpSpPr>
        <p:grpSpPr>
          <a:xfrm>
            <a:off x="10010723" y="6313572"/>
            <a:ext cx="1431442" cy="339797"/>
            <a:chOff x="10010723" y="6313572"/>
            <a:chExt cx="1431442" cy="339797"/>
          </a:xfrm>
          <a:solidFill>
            <a:srgbClr val="4E2C76"/>
          </a:solidFill>
        </p:grpSpPr>
        <p:grpSp>
          <p:nvGrpSpPr>
            <p:cNvPr id="3" name="Graphic 12">
              <a:extLst>
                <a:ext uri="{FF2B5EF4-FFF2-40B4-BE49-F238E27FC236}">
                  <a16:creationId xmlns:a16="http://schemas.microsoft.com/office/drawing/2014/main" id="{A6D53276-D644-0AD8-1AA4-56CBEC12DB7A}"/>
                </a:ext>
              </a:extLst>
            </p:cNvPr>
            <p:cNvGrpSpPr/>
            <p:nvPr/>
          </p:nvGrpSpPr>
          <p:grpSpPr>
            <a:xfrm>
              <a:off x="10010723" y="6313572"/>
              <a:ext cx="540113" cy="339797"/>
              <a:chOff x="10010723" y="6313572"/>
              <a:chExt cx="540113" cy="339797"/>
            </a:xfrm>
            <a:solidFill>
              <a:srgbClr val="4E2C76"/>
            </a:solidFill>
          </p:grpSpPr>
          <p:sp>
            <p:nvSpPr>
              <p:cNvPr id="4" name="Freeform: Shape 3">
                <a:extLst>
                  <a:ext uri="{FF2B5EF4-FFF2-40B4-BE49-F238E27FC236}">
                    <a16:creationId xmlns:a16="http://schemas.microsoft.com/office/drawing/2014/main" id="{FEA10888-34A5-3EF3-6C0A-58505F86D030}"/>
                  </a:ext>
                </a:extLst>
              </p:cNvPr>
              <p:cNvSpPr/>
              <p:nvPr/>
            </p:nvSpPr>
            <p:spPr>
              <a:xfrm>
                <a:off x="10355350" y="6606348"/>
                <a:ext cx="887" cy="4436"/>
              </a:xfrm>
              <a:custGeom>
                <a:avLst/>
                <a:gdLst>
                  <a:gd name="csX0" fmla="*/ 887 w 887"/>
                  <a:gd name="csY0" fmla="*/ 4436 h 4436"/>
                  <a:gd name="csX1" fmla="*/ 0 w 887"/>
                  <a:gd name="csY1" fmla="*/ 0 h 4436"/>
                  <a:gd name="csX2" fmla="*/ 0 w 887"/>
                  <a:gd name="csY2" fmla="*/ 0 h 4436"/>
                  <a:gd name="csX3" fmla="*/ 887 w 887"/>
                  <a:gd name="csY3" fmla="*/ 4436 h 4436"/>
                  <a:gd name="csX4" fmla="*/ 887 w 887"/>
                  <a:gd name="csY4" fmla="*/ 4436 h 4436"/>
                </a:gdLst>
                <a:ahLst/>
                <a:cxnLst>
                  <a:cxn ang="0">
                    <a:pos x="csX0" y="csY0"/>
                  </a:cxn>
                  <a:cxn ang="0">
                    <a:pos x="csX1" y="csY1"/>
                  </a:cxn>
                  <a:cxn ang="0">
                    <a:pos x="csX2" y="csY2"/>
                  </a:cxn>
                  <a:cxn ang="0">
                    <a:pos x="csX3" y="csY3"/>
                  </a:cxn>
                  <a:cxn ang="0">
                    <a:pos x="csX4" y="csY4"/>
                  </a:cxn>
                </a:cxnLst>
                <a:rect l="l" t="t" r="r" b="b"/>
                <a:pathLst>
                  <a:path w="887" h="4436">
                    <a:moveTo>
                      <a:pt x="887" y="4436"/>
                    </a:moveTo>
                    <a:lnTo>
                      <a:pt x="0" y="0"/>
                    </a:lnTo>
                    <a:cubicBezTo>
                      <a:pt x="0" y="0"/>
                      <a:pt x="0" y="0"/>
                      <a:pt x="0" y="0"/>
                    </a:cubicBezTo>
                    <a:lnTo>
                      <a:pt x="887" y="4436"/>
                    </a:lnTo>
                    <a:lnTo>
                      <a:pt x="887" y="4436"/>
                    </a:lnTo>
                    <a:close/>
                  </a:path>
                </a:pathLst>
              </a:custGeom>
              <a:solidFill>
                <a:srgbClr val="4E2C76"/>
              </a:solidFill>
              <a:ln w="8815" cap="flat">
                <a:noFill/>
                <a:prstDash val="solid"/>
                <a:miter/>
              </a:ln>
            </p:spPr>
            <p:txBody>
              <a:bodyPr/>
              <a:lstStyle/>
              <a:p>
                <a:endParaRPr lang="en-GB"/>
              </a:p>
            </p:txBody>
          </p:sp>
          <p:sp>
            <p:nvSpPr>
              <p:cNvPr id="5" name="Freeform: Shape 4">
                <a:extLst>
                  <a:ext uri="{FF2B5EF4-FFF2-40B4-BE49-F238E27FC236}">
                    <a16:creationId xmlns:a16="http://schemas.microsoft.com/office/drawing/2014/main" id="{B517830D-6C29-C170-925E-2AFD0788E9F2}"/>
                  </a:ext>
                </a:extLst>
              </p:cNvPr>
              <p:cNvSpPr/>
              <p:nvPr/>
            </p:nvSpPr>
            <p:spPr>
              <a:xfrm>
                <a:off x="10343816" y="6555777"/>
                <a:ext cx="2661" cy="10646"/>
              </a:xfrm>
              <a:custGeom>
                <a:avLst/>
                <a:gdLst>
                  <a:gd name="csX0" fmla="*/ 2662 w 2661"/>
                  <a:gd name="csY0" fmla="*/ 10646 h 10646"/>
                  <a:gd name="csX1" fmla="*/ 2662 w 2661"/>
                  <a:gd name="csY1" fmla="*/ 10646 h 10646"/>
                  <a:gd name="csX2" fmla="*/ 0 w 2661"/>
                  <a:gd name="csY2" fmla="*/ 0 h 10646"/>
                  <a:gd name="csX3" fmla="*/ 2662 w 2661"/>
                  <a:gd name="csY3" fmla="*/ 10646 h 10646"/>
                </a:gdLst>
                <a:ahLst/>
                <a:cxnLst>
                  <a:cxn ang="0">
                    <a:pos x="csX0" y="csY0"/>
                  </a:cxn>
                  <a:cxn ang="0">
                    <a:pos x="csX1" y="csY1"/>
                  </a:cxn>
                  <a:cxn ang="0">
                    <a:pos x="csX2" y="csY2"/>
                  </a:cxn>
                  <a:cxn ang="0">
                    <a:pos x="csX3" y="csY3"/>
                  </a:cxn>
                </a:cxnLst>
                <a:rect l="l" t="t" r="r" b="b"/>
                <a:pathLst>
                  <a:path w="2661" h="10646">
                    <a:moveTo>
                      <a:pt x="2662" y="10646"/>
                    </a:moveTo>
                    <a:lnTo>
                      <a:pt x="2662" y="10646"/>
                    </a:lnTo>
                    <a:lnTo>
                      <a:pt x="0" y="0"/>
                    </a:lnTo>
                    <a:lnTo>
                      <a:pt x="2662" y="10646"/>
                    </a:lnTo>
                    <a:close/>
                  </a:path>
                </a:pathLst>
              </a:custGeom>
              <a:solidFill>
                <a:srgbClr val="4E2C76"/>
              </a:solidFill>
              <a:ln w="8815" cap="flat">
                <a:noFill/>
                <a:prstDash val="solid"/>
                <a:miter/>
              </a:ln>
            </p:spPr>
            <p:txBody>
              <a:bodyPr/>
              <a:lstStyle/>
              <a:p>
                <a:endParaRPr lang="en-GB"/>
              </a:p>
            </p:txBody>
          </p:sp>
          <p:sp>
            <p:nvSpPr>
              <p:cNvPr id="7" name="Freeform: Shape 6">
                <a:extLst>
                  <a:ext uri="{FF2B5EF4-FFF2-40B4-BE49-F238E27FC236}">
                    <a16:creationId xmlns:a16="http://schemas.microsoft.com/office/drawing/2014/main" id="{C5CDA436-D78B-11F7-7714-F28FDA6C3A7C}"/>
                  </a:ext>
                </a:extLst>
              </p:cNvPr>
              <p:cNvSpPr/>
              <p:nvPr/>
            </p:nvSpPr>
            <p:spPr>
              <a:xfrm>
                <a:off x="10010723" y="6313572"/>
                <a:ext cx="540113" cy="339797"/>
              </a:xfrm>
              <a:custGeom>
                <a:avLst/>
                <a:gdLst>
                  <a:gd name="csX0" fmla="*/ 526502 w 540113"/>
                  <a:gd name="csY0" fmla="*/ 247529 h 339797"/>
                  <a:gd name="csX1" fmla="*/ 522953 w 540113"/>
                  <a:gd name="csY1" fmla="*/ 248416 h 339797"/>
                  <a:gd name="csX2" fmla="*/ 516743 w 540113"/>
                  <a:gd name="csY2" fmla="*/ 250190 h 339797"/>
                  <a:gd name="csX3" fmla="*/ 516743 w 540113"/>
                  <a:gd name="csY3" fmla="*/ 220913 h 339797"/>
                  <a:gd name="csX4" fmla="*/ 516743 w 540113"/>
                  <a:gd name="csY4" fmla="*/ 220026 h 339797"/>
                  <a:gd name="csX5" fmla="*/ 516743 w 540113"/>
                  <a:gd name="csY5" fmla="*/ 219138 h 339797"/>
                  <a:gd name="csX6" fmla="*/ 516743 w 540113"/>
                  <a:gd name="csY6" fmla="*/ 218251 h 339797"/>
                  <a:gd name="csX7" fmla="*/ 515856 w 540113"/>
                  <a:gd name="csY7" fmla="*/ 216477 h 339797"/>
                  <a:gd name="csX8" fmla="*/ 514968 w 540113"/>
                  <a:gd name="csY8" fmla="*/ 215590 h 339797"/>
                  <a:gd name="csX9" fmla="*/ 514081 w 540113"/>
                  <a:gd name="csY9" fmla="*/ 213815 h 339797"/>
                  <a:gd name="csX10" fmla="*/ 513194 w 540113"/>
                  <a:gd name="csY10" fmla="*/ 212928 h 339797"/>
                  <a:gd name="csX11" fmla="*/ 512307 w 540113"/>
                  <a:gd name="csY11" fmla="*/ 212041 h 339797"/>
                  <a:gd name="csX12" fmla="*/ 511420 w 540113"/>
                  <a:gd name="csY12" fmla="*/ 211154 h 339797"/>
                  <a:gd name="csX13" fmla="*/ 511420 w 540113"/>
                  <a:gd name="csY13" fmla="*/ 211154 h 339797"/>
                  <a:gd name="csX14" fmla="*/ 509645 w 540113"/>
                  <a:gd name="csY14" fmla="*/ 210266 h 339797"/>
                  <a:gd name="csX15" fmla="*/ 508758 w 540113"/>
                  <a:gd name="csY15" fmla="*/ 210266 h 339797"/>
                  <a:gd name="csX16" fmla="*/ 325996 w 540113"/>
                  <a:gd name="csY16" fmla="*/ 153486 h 339797"/>
                  <a:gd name="csX17" fmla="*/ 313575 w 540113"/>
                  <a:gd name="csY17" fmla="*/ 97592 h 339797"/>
                  <a:gd name="csX18" fmla="*/ 305590 w 540113"/>
                  <a:gd name="csY18" fmla="*/ 86946 h 339797"/>
                  <a:gd name="csX19" fmla="*/ 305590 w 540113"/>
                  <a:gd name="csY19" fmla="*/ 86946 h 339797"/>
                  <a:gd name="csX20" fmla="*/ 303816 w 540113"/>
                  <a:gd name="csY20" fmla="*/ 86058 h 339797"/>
                  <a:gd name="csX21" fmla="*/ 303816 w 540113"/>
                  <a:gd name="csY21" fmla="*/ 86058 h 339797"/>
                  <a:gd name="csX22" fmla="*/ 303816 w 540113"/>
                  <a:gd name="csY22" fmla="*/ 86058 h 339797"/>
                  <a:gd name="csX23" fmla="*/ 28785 w 540113"/>
                  <a:gd name="csY23" fmla="*/ 887 h 339797"/>
                  <a:gd name="csX24" fmla="*/ 24349 w 540113"/>
                  <a:gd name="csY24" fmla="*/ 0 h 339797"/>
                  <a:gd name="csX25" fmla="*/ 19913 w 540113"/>
                  <a:gd name="csY25" fmla="*/ 887 h 339797"/>
                  <a:gd name="csX26" fmla="*/ 15477 w 540113"/>
                  <a:gd name="csY26" fmla="*/ 2662 h 339797"/>
                  <a:gd name="csX27" fmla="*/ 9266 w 540113"/>
                  <a:gd name="csY27" fmla="*/ 6210 h 339797"/>
                  <a:gd name="csX28" fmla="*/ 394 w 540113"/>
                  <a:gd name="csY28" fmla="*/ 26616 h 339797"/>
                  <a:gd name="csX29" fmla="*/ 47416 w 540113"/>
                  <a:gd name="csY29" fmla="*/ 239544 h 339797"/>
                  <a:gd name="csX30" fmla="*/ 48303 w 540113"/>
                  <a:gd name="csY30" fmla="*/ 244867 h 339797"/>
                  <a:gd name="csX31" fmla="*/ 56288 w 540113"/>
                  <a:gd name="csY31" fmla="*/ 253739 h 339797"/>
                  <a:gd name="csX32" fmla="*/ 330432 w 540113"/>
                  <a:gd name="csY32" fmla="*/ 338910 h 339797"/>
                  <a:gd name="csX33" fmla="*/ 330432 w 540113"/>
                  <a:gd name="csY33" fmla="*/ 338910 h 339797"/>
                  <a:gd name="csX34" fmla="*/ 333093 w 540113"/>
                  <a:gd name="csY34" fmla="*/ 339798 h 339797"/>
                  <a:gd name="csX35" fmla="*/ 333093 w 540113"/>
                  <a:gd name="csY35" fmla="*/ 339798 h 339797"/>
                  <a:gd name="csX36" fmla="*/ 333093 w 540113"/>
                  <a:gd name="csY36" fmla="*/ 339798 h 339797"/>
                  <a:gd name="csX37" fmla="*/ 333093 w 540113"/>
                  <a:gd name="csY37" fmla="*/ 339798 h 339797"/>
                  <a:gd name="csX38" fmla="*/ 333093 w 540113"/>
                  <a:gd name="csY38" fmla="*/ 339798 h 339797"/>
                  <a:gd name="csX39" fmla="*/ 334868 w 540113"/>
                  <a:gd name="csY39" fmla="*/ 339798 h 339797"/>
                  <a:gd name="csX40" fmla="*/ 334868 w 540113"/>
                  <a:gd name="csY40" fmla="*/ 339798 h 339797"/>
                  <a:gd name="csX41" fmla="*/ 338416 w 540113"/>
                  <a:gd name="csY41" fmla="*/ 338910 h 339797"/>
                  <a:gd name="csX42" fmla="*/ 340191 w 540113"/>
                  <a:gd name="csY42" fmla="*/ 338023 h 339797"/>
                  <a:gd name="csX43" fmla="*/ 526502 w 540113"/>
                  <a:gd name="csY43" fmla="*/ 291889 h 339797"/>
                  <a:gd name="csX44" fmla="*/ 539810 w 540113"/>
                  <a:gd name="csY44" fmla="*/ 273258 h 339797"/>
                  <a:gd name="csX45" fmla="*/ 539810 w 540113"/>
                  <a:gd name="csY45" fmla="*/ 265273 h 339797"/>
                  <a:gd name="csX46" fmla="*/ 526502 w 540113"/>
                  <a:gd name="csY46" fmla="*/ 247529 h 339797"/>
                  <a:gd name="csX47" fmla="*/ 505209 w 540113"/>
                  <a:gd name="csY47" fmla="*/ 233334 h 339797"/>
                  <a:gd name="csX48" fmla="*/ 505209 w 540113"/>
                  <a:gd name="csY48" fmla="*/ 249303 h 339797"/>
                  <a:gd name="csX49" fmla="*/ 505209 w 540113"/>
                  <a:gd name="csY49" fmla="*/ 252852 h 339797"/>
                  <a:gd name="csX50" fmla="*/ 355273 w 540113"/>
                  <a:gd name="csY50" fmla="*/ 290114 h 339797"/>
                  <a:gd name="csX51" fmla="*/ 348175 w 540113"/>
                  <a:gd name="csY51" fmla="*/ 256401 h 339797"/>
                  <a:gd name="csX52" fmla="*/ 381002 w 540113"/>
                  <a:gd name="csY52" fmla="*/ 233334 h 339797"/>
                  <a:gd name="csX53" fmla="*/ 401407 w 540113"/>
                  <a:gd name="csY53" fmla="*/ 230672 h 339797"/>
                  <a:gd name="csX54" fmla="*/ 428023 w 540113"/>
                  <a:gd name="csY54" fmla="*/ 232446 h 339797"/>
                  <a:gd name="csX55" fmla="*/ 452865 w 540113"/>
                  <a:gd name="csY55" fmla="*/ 233334 h 339797"/>
                  <a:gd name="csX56" fmla="*/ 480368 w 540113"/>
                  <a:gd name="csY56" fmla="*/ 230672 h 339797"/>
                  <a:gd name="csX57" fmla="*/ 505209 w 540113"/>
                  <a:gd name="csY57" fmla="*/ 220026 h 339797"/>
                  <a:gd name="csX58" fmla="*/ 505209 w 540113"/>
                  <a:gd name="csY58" fmla="*/ 233334 h 339797"/>
                  <a:gd name="csX59" fmla="*/ 489240 w 540113"/>
                  <a:gd name="csY59" fmla="*/ 215590 h 339797"/>
                  <a:gd name="csX60" fmla="*/ 477706 w 540113"/>
                  <a:gd name="csY60" fmla="*/ 219138 h 339797"/>
                  <a:gd name="csX61" fmla="*/ 452865 w 540113"/>
                  <a:gd name="csY61" fmla="*/ 222687 h 339797"/>
                  <a:gd name="csX62" fmla="*/ 428910 w 540113"/>
                  <a:gd name="csY62" fmla="*/ 221800 h 339797"/>
                  <a:gd name="csX63" fmla="*/ 427136 w 540113"/>
                  <a:gd name="csY63" fmla="*/ 221800 h 339797"/>
                  <a:gd name="csX64" fmla="*/ 401407 w 540113"/>
                  <a:gd name="csY64" fmla="*/ 220026 h 339797"/>
                  <a:gd name="csX65" fmla="*/ 378340 w 540113"/>
                  <a:gd name="csY65" fmla="*/ 222687 h 339797"/>
                  <a:gd name="csX66" fmla="*/ 345514 w 540113"/>
                  <a:gd name="csY66" fmla="*/ 243980 h 339797"/>
                  <a:gd name="csX67" fmla="*/ 328657 w 540113"/>
                  <a:gd name="csY67" fmla="*/ 165906 h 339797"/>
                  <a:gd name="csX68" fmla="*/ 489240 w 540113"/>
                  <a:gd name="csY68" fmla="*/ 215590 h 339797"/>
                  <a:gd name="csX69" fmla="*/ 59836 w 540113"/>
                  <a:gd name="csY69" fmla="*/ 243093 h 339797"/>
                  <a:gd name="csX70" fmla="*/ 58949 w 540113"/>
                  <a:gd name="csY70" fmla="*/ 236882 h 339797"/>
                  <a:gd name="csX71" fmla="*/ 11928 w 540113"/>
                  <a:gd name="csY71" fmla="*/ 24842 h 339797"/>
                  <a:gd name="csX72" fmla="*/ 15477 w 540113"/>
                  <a:gd name="csY72" fmla="*/ 15970 h 339797"/>
                  <a:gd name="csX73" fmla="*/ 21687 w 540113"/>
                  <a:gd name="csY73" fmla="*/ 12421 h 339797"/>
                  <a:gd name="csX74" fmla="*/ 22574 w 540113"/>
                  <a:gd name="csY74" fmla="*/ 11534 h 339797"/>
                  <a:gd name="csX75" fmla="*/ 23461 w 540113"/>
                  <a:gd name="csY75" fmla="*/ 11534 h 339797"/>
                  <a:gd name="csX76" fmla="*/ 24349 w 540113"/>
                  <a:gd name="csY76" fmla="*/ 11534 h 339797"/>
                  <a:gd name="csX77" fmla="*/ 282523 w 540113"/>
                  <a:gd name="csY77" fmla="*/ 91382 h 339797"/>
                  <a:gd name="csX78" fmla="*/ 274538 w 540113"/>
                  <a:gd name="csY78" fmla="*/ 111787 h 339797"/>
                  <a:gd name="csX79" fmla="*/ 320672 w 540113"/>
                  <a:gd name="csY79" fmla="*/ 323828 h 339797"/>
                  <a:gd name="csX80" fmla="*/ 59836 w 540113"/>
                  <a:gd name="csY80" fmla="*/ 243093 h 339797"/>
                  <a:gd name="csX81" fmla="*/ 530051 w 540113"/>
                  <a:gd name="csY81" fmla="*/ 273258 h 339797"/>
                  <a:gd name="csX82" fmla="*/ 524728 w 540113"/>
                  <a:gd name="csY82" fmla="*/ 281242 h 339797"/>
                  <a:gd name="csX83" fmla="*/ 338416 w 540113"/>
                  <a:gd name="csY83" fmla="*/ 327377 h 339797"/>
                  <a:gd name="csX84" fmla="*/ 333093 w 540113"/>
                  <a:gd name="csY84" fmla="*/ 328264 h 339797"/>
                  <a:gd name="csX85" fmla="*/ 332206 w 540113"/>
                  <a:gd name="csY85" fmla="*/ 322054 h 339797"/>
                  <a:gd name="csX86" fmla="*/ 285184 w 540113"/>
                  <a:gd name="csY86" fmla="*/ 110013 h 339797"/>
                  <a:gd name="csX87" fmla="*/ 288733 w 540113"/>
                  <a:gd name="csY87" fmla="*/ 101141 h 339797"/>
                  <a:gd name="csX88" fmla="*/ 294944 w 540113"/>
                  <a:gd name="csY88" fmla="*/ 97592 h 339797"/>
                  <a:gd name="csX89" fmla="*/ 295831 w 540113"/>
                  <a:gd name="csY89" fmla="*/ 96705 h 339797"/>
                  <a:gd name="csX90" fmla="*/ 296718 w 540113"/>
                  <a:gd name="csY90" fmla="*/ 96705 h 339797"/>
                  <a:gd name="csX91" fmla="*/ 296718 w 540113"/>
                  <a:gd name="csY91" fmla="*/ 96705 h 339797"/>
                  <a:gd name="csX92" fmla="*/ 296718 w 540113"/>
                  <a:gd name="csY92" fmla="*/ 96705 h 339797"/>
                  <a:gd name="csX93" fmla="*/ 300267 w 540113"/>
                  <a:gd name="csY93" fmla="*/ 100254 h 339797"/>
                  <a:gd name="csX94" fmla="*/ 302041 w 540113"/>
                  <a:gd name="csY94" fmla="*/ 107351 h 339797"/>
                  <a:gd name="csX95" fmla="*/ 333980 w 540113"/>
                  <a:gd name="csY95" fmla="*/ 252852 h 339797"/>
                  <a:gd name="csX96" fmla="*/ 333980 w 540113"/>
                  <a:gd name="csY96" fmla="*/ 252852 h 339797"/>
                  <a:gd name="csX97" fmla="*/ 337529 w 540113"/>
                  <a:gd name="csY97" fmla="*/ 267934 h 339797"/>
                  <a:gd name="csX98" fmla="*/ 337529 w 540113"/>
                  <a:gd name="csY98" fmla="*/ 267934 h 339797"/>
                  <a:gd name="csX99" fmla="*/ 343739 w 540113"/>
                  <a:gd name="csY99" fmla="*/ 297212 h 339797"/>
                  <a:gd name="csX100" fmla="*/ 343739 w 540113"/>
                  <a:gd name="csY100" fmla="*/ 297212 h 339797"/>
                  <a:gd name="csX101" fmla="*/ 343739 w 540113"/>
                  <a:gd name="csY101" fmla="*/ 298099 h 339797"/>
                  <a:gd name="csX102" fmla="*/ 349063 w 540113"/>
                  <a:gd name="csY102" fmla="*/ 302535 h 339797"/>
                  <a:gd name="csX103" fmla="*/ 349950 w 540113"/>
                  <a:gd name="csY103" fmla="*/ 302535 h 339797"/>
                  <a:gd name="csX104" fmla="*/ 523840 w 540113"/>
                  <a:gd name="csY104" fmla="*/ 259062 h 339797"/>
                  <a:gd name="csX105" fmla="*/ 524728 w 540113"/>
                  <a:gd name="csY105" fmla="*/ 259062 h 339797"/>
                  <a:gd name="csX106" fmla="*/ 529164 w 540113"/>
                  <a:gd name="csY106" fmla="*/ 264386 h 339797"/>
                  <a:gd name="csX107" fmla="*/ 530051 w 540113"/>
                  <a:gd name="csY107" fmla="*/ 273258 h 339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Lst>
                <a:rect l="l" t="t" r="r" b="b"/>
                <a:pathLst>
                  <a:path w="540113" h="339797">
                    <a:moveTo>
                      <a:pt x="526502" y="247529"/>
                    </a:moveTo>
                    <a:cubicBezTo>
                      <a:pt x="525615" y="247529"/>
                      <a:pt x="523840" y="247529"/>
                      <a:pt x="522953" y="248416"/>
                    </a:cubicBezTo>
                    <a:lnTo>
                      <a:pt x="516743" y="250190"/>
                    </a:lnTo>
                    <a:lnTo>
                      <a:pt x="516743" y="220913"/>
                    </a:lnTo>
                    <a:cubicBezTo>
                      <a:pt x="516743" y="220913"/>
                      <a:pt x="516743" y="220026"/>
                      <a:pt x="516743" y="220026"/>
                    </a:cubicBezTo>
                    <a:cubicBezTo>
                      <a:pt x="516743" y="220026"/>
                      <a:pt x="516743" y="220026"/>
                      <a:pt x="516743" y="219138"/>
                    </a:cubicBezTo>
                    <a:cubicBezTo>
                      <a:pt x="516743" y="219138"/>
                      <a:pt x="516743" y="218251"/>
                      <a:pt x="516743" y="218251"/>
                    </a:cubicBezTo>
                    <a:cubicBezTo>
                      <a:pt x="516743" y="217364"/>
                      <a:pt x="516743" y="217364"/>
                      <a:pt x="515856" y="216477"/>
                    </a:cubicBezTo>
                    <a:cubicBezTo>
                      <a:pt x="515856" y="216477"/>
                      <a:pt x="515856" y="215590"/>
                      <a:pt x="514968" y="215590"/>
                    </a:cubicBezTo>
                    <a:cubicBezTo>
                      <a:pt x="514968" y="214702"/>
                      <a:pt x="514081" y="214702"/>
                      <a:pt x="514081" y="213815"/>
                    </a:cubicBezTo>
                    <a:cubicBezTo>
                      <a:pt x="514081" y="213815"/>
                      <a:pt x="513194" y="212928"/>
                      <a:pt x="513194" y="212928"/>
                    </a:cubicBezTo>
                    <a:cubicBezTo>
                      <a:pt x="513194" y="212928"/>
                      <a:pt x="512307" y="212041"/>
                      <a:pt x="512307" y="212041"/>
                    </a:cubicBezTo>
                    <a:cubicBezTo>
                      <a:pt x="512307" y="212041"/>
                      <a:pt x="511420" y="211154"/>
                      <a:pt x="511420" y="211154"/>
                    </a:cubicBezTo>
                    <a:cubicBezTo>
                      <a:pt x="511420" y="211154"/>
                      <a:pt x="511420" y="211154"/>
                      <a:pt x="511420" y="211154"/>
                    </a:cubicBezTo>
                    <a:cubicBezTo>
                      <a:pt x="511420" y="211154"/>
                      <a:pt x="510532" y="211154"/>
                      <a:pt x="509645" y="210266"/>
                    </a:cubicBezTo>
                    <a:cubicBezTo>
                      <a:pt x="509645" y="210266"/>
                      <a:pt x="508758" y="210266"/>
                      <a:pt x="508758" y="210266"/>
                    </a:cubicBezTo>
                    <a:lnTo>
                      <a:pt x="325996" y="153486"/>
                    </a:lnTo>
                    <a:lnTo>
                      <a:pt x="313575" y="97592"/>
                    </a:lnTo>
                    <a:cubicBezTo>
                      <a:pt x="312688" y="92269"/>
                      <a:pt x="309139" y="88720"/>
                      <a:pt x="305590" y="86946"/>
                    </a:cubicBezTo>
                    <a:cubicBezTo>
                      <a:pt x="305590" y="86946"/>
                      <a:pt x="305590" y="86946"/>
                      <a:pt x="305590" y="86946"/>
                    </a:cubicBezTo>
                    <a:cubicBezTo>
                      <a:pt x="304703" y="86946"/>
                      <a:pt x="304703" y="86058"/>
                      <a:pt x="303816" y="86058"/>
                    </a:cubicBezTo>
                    <a:cubicBezTo>
                      <a:pt x="303816" y="86058"/>
                      <a:pt x="303816" y="86058"/>
                      <a:pt x="303816" y="86058"/>
                    </a:cubicBezTo>
                    <a:cubicBezTo>
                      <a:pt x="303816" y="86058"/>
                      <a:pt x="303816" y="86058"/>
                      <a:pt x="303816" y="86058"/>
                    </a:cubicBezTo>
                    <a:lnTo>
                      <a:pt x="28785" y="887"/>
                    </a:lnTo>
                    <a:cubicBezTo>
                      <a:pt x="27010" y="0"/>
                      <a:pt x="25236" y="0"/>
                      <a:pt x="24349" y="0"/>
                    </a:cubicBezTo>
                    <a:cubicBezTo>
                      <a:pt x="22574" y="0"/>
                      <a:pt x="21687" y="0"/>
                      <a:pt x="19913" y="887"/>
                    </a:cubicBezTo>
                    <a:cubicBezTo>
                      <a:pt x="18138" y="887"/>
                      <a:pt x="17251" y="1774"/>
                      <a:pt x="15477" y="2662"/>
                    </a:cubicBezTo>
                    <a:lnTo>
                      <a:pt x="9266" y="6210"/>
                    </a:lnTo>
                    <a:cubicBezTo>
                      <a:pt x="3056" y="9759"/>
                      <a:pt x="-1380" y="18631"/>
                      <a:pt x="394" y="26616"/>
                    </a:cubicBezTo>
                    <a:lnTo>
                      <a:pt x="47416" y="239544"/>
                    </a:lnTo>
                    <a:cubicBezTo>
                      <a:pt x="48303" y="242206"/>
                      <a:pt x="48303" y="244867"/>
                      <a:pt x="48303" y="244867"/>
                    </a:cubicBezTo>
                    <a:cubicBezTo>
                      <a:pt x="49190" y="249303"/>
                      <a:pt x="51852" y="252852"/>
                      <a:pt x="56288" y="253739"/>
                    </a:cubicBezTo>
                    <a:lnTo>
                      <a:pt x="330432" y="338910"/>
                    </a:lnTo>
                    <a:cubicBezTo>
                      <a:pt x="330432" y="338910"/>
                      <a:pt x="330432" y="338910"/>
                      <a:pt x="330432" y="338910"/>
                    </a:cubicBezTo>
                    <a:cubicBezTo>
                      <a:pt x="331319" y="338910"/>
                      <a:pt x="332206" y="338910"/>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093" y="339798"/>
                      <a:pt x="333093" y="339798"/>
                      <a:pt x="333093" y="339798"/>
                    </a:cubicBezTo>
                    <a:cubicBezTo>
                      <a:pt x="333980" y="339798"/>
                      <a:pt x="333980" y="339798"/>
                      <a:pt x="334868" y="339798"/>
                    </a:cubicBezTo>
                    <a:cubicBezTo>
                      <a:pt x="334868" y="339798"/>
                      <a:pt x="334868" y="339798"/>
                      <a:pt x="334868" y="339798"/>
                    </a:cubicBezTo>
                    <a:cubicBezTo>
                      <a:pt x="334868" y="339798"/>
                      <a:pt x="336642" y="339798"/>
                      <a:pt x="338416" y="338910"/>
                    </a:cubicBezTo>
                    <a:lnTo>
                      <a:pt x="340191" y="338023"/>
                    </a:lnTo>
                    <a:lnTo>
                      <a:pt x="526502" y="291889"/>
                    </a:lnTo>
                    <a:cubicBezTo>
                      <a:pt x="534487" y="290114"/>
                      <a:pt x="539810" y="282130"/>
                      <a:pt x="539810" y="273258"/>
                    </a:cubicBezTo>
                    <a:lnTo>
                      <a:pt x="539810" y="265273"/>
                    </a:lnTo>
                    <a:cubicBezTo>
                      <a:pt x="541584" y="255514"/>
                      <a:pt x="535374" y="247529"/>
                      <a:pt x="526502" y="247529"/>
                    </a:cubicBezTo>
                    <a:close/>
                    <a:moveTo>
                      <a:pt x="505209" y="233334"/>
                    </a:moveTo>
                    <a:cubicBezTo>
                      <a:pt x="505209" y="240431"/>
                      <a:pt x="505209" y="244867"/>
                      <a:pt x="505209" y="249303"/>
                    </a:cubicBezTo>
                    <a:cubicBezTo>
                      <a:pt x="505209" y="251078"/>
                      <a:pt x="505209" y="251965"/>
                      <a:pt x="505209" y="252852"/>
                    </a:cubicBezTo>
                    <a:lnTo>
                      <a:pt x="355273" y="290114"/>
                    </a:lnTo>
                    <a:lnTo>
                      <a:pt x="348175" y="256401"/>
                    </a:lnTo>
                    <a:cubicBezTo>
                      <a:pt x="358822" y="244867"/>
                      <a:pt x="371243" y="235108"/>
                      <a:pt x="381002" y="233334"/>
                    </a:cubicBezTo>
                    <a:cubicBezTo>
                      <a:pt x="388099" y="231559"/>
                      <a:pt x="394310" y="230672"/>
                      <a:pt x="401407" y="230672"/>
                    </a:cubicBezTo>
                    <a:cubicBezTo>
                      <a:pt x="410279" y="230672"/>
                      <a:pt x="419151" y="231559"/>
                      <a:pt x="428023" y="232446"/>
                    </a:cubicBezTo>
                    <a:cubicBezTo>
                      <a:pt x="436008" y="233334"/>
                      <a:pt x="443993" y="233334"/>
                      <a:pt x="452865" y="233334"/>
                    </a:cubicBezTo>
                    <a:cubicBezTo>
                      <a:pt x="461737" y="233334"/>
                      <a:pt x="470609" y="232446"/>
                      <a:pt x="480368" y="230672"/>
                    </a:cubicBezTo>
                    <a:cubicBezTo>
                      <a:pt x="488353" y="228898"/>
                      <a:pt x="497225" y="225349"/>
                      <a:pt x="505209" y="220026"/>
                    </a:cubicBezTo>
                    <a:cubicBezTo>
                      <a:pt x="505209" y="225349"/>
                      <a:pt x="505209" y="229785"/>
                      <a:pt x="505209" y="233334"/>
                    </a:cubicBezTo>
                    <a:close/>
                    <a:moveTo>
                      <a:pt x="489240" y="215590"/>
                    </a:moveTo>
                    <a:cubicBezTo>
                      <a:pt x="485691" y="217364"/>
                      <a:pt x="481255" y="218251"/>
                      <a:pt x="477706" y="219138"/>
                    </a:cubicBezTo>
                    <a:cubicBezTo>
                      <a:pt x="469721" y="221800"/>
                      <a:pt x="461737" y="222687"/>
                      <a:pt x="452865" y="222687"/>
                    </a:cubicBezTo>
                    <a:cubicBezTo>
                      <a:pt x="444880" y="222687"/>
                      <a:pt x="436895" y="221800"/>
                      <a:pt x="428910" y="221800"/>
                    </a:cubicBezTo>
                    <a:lnTo>
                      <a:pt x="427136" y="221800"/>
                    </a:lnTo>
                    <a:cubicBezTo>
                      <a:pt x="418264" y="220913"/>
                      <a:pt x="410279" y="220026"/>
                      <a:pt x="401407" y="220026"/>
                    </a:cubicBezTo>
                    <a:cubicBezTo>
                      <a:pt x="392535" y="220026"/>
                      <a:pt x="384551" y="220913"/>
                      <a:pt x="378340" y="222687"/>
                    </a:cubicBezTo>
                    <a:cubicBezTo>
                      <a:pt x="367694" y="225349"/>
                      <a:pt x="356160" y="234221"/>
                      <a:pt x="345514" y="243980"/>
                    </a:cubicBezTo>
                    <a:lnTo>
                      <a:pt x="328657" y="165906"/>
                    </a:lnTo>
                    <a:lnTo>
                      <a:pt x="489240" y="215590"/>
                    </a:lnTo>
                    <a:close/>
                    <a:moveTo>
                      <a:pt x="59836" y="243093"/>
                    </a:moveTo>
                    <a:cubicBezTo>
                      <a:pt x="59836" y="243093"/>
                      <a:pt x="58949" y="240431"/>
                      <a:pt x="58949" y="236882"/>
                    </a:cubicBezTo>
                    <a:lnTo>
                      <a:pt x="11928" y="24842"/>
                    </a:lnTo>
                    <a:cubicBezTo>
                      <a:pt x="11041" y="21293"/>
                      <a:pt x="12815" y="17744"/>
                      <a:pt x="15477" y="15970"/>
                    </a:cubicBezTo>
                    <a:lnTo>
                      <a:pt x="21687" y="12421"/>
                    </a:lnTo>
                    <a:cubicBezTo>
                      <a:pt x="22574" y="12421"/>
                      <a:pt x="22574" y="11534"/>
                      <a:pt x="22574" y="11534"/>
                    </a:cubicBezTo>
                    <a:cubicBezTo>
                      <a:pt x="22574" y="11534"/>
                      <a:pt x="23461" y="11534"/>
                      <a:pt x="23461" y="11534"/>
                    </a:cubicBezTo>
                    <a:cubicBezTo>
                      <a:pt x="23461" y="11534"/>
                      <a:pt x="24349" y="11534"/>
                      <a:pt x="24349" y="11534"/>
                    </a:cubicBezTo>
                    <a:lnTo>
                      <a:pt x="282523" y="91382"/>
                    </a:lnTo>
                    <a:cubicBezTo>
                      <a:pt x="276313" y="95818"/>
                      <a:pt x="272764" y="103802"/>
                      <a:pt x="274538" y="111787"/>
                    </a:cubicBezTo>
                    <a:lnTo>
                      <a:pt x="320672" y="323828"/>
                    </a:lnTo>
                    <a:lnTo>
                      <a:pt x="59836" y="243093"/>
                    </a:lnTo>
                    <a:close/>
                    <a:moveTo>
                      <a:pt x="530051" y="273258"/>
                    </a:moveTo>
                    <a:cubicBezTo>
                      <a:pt x="530051" y="276806"/>
                      <a:pt x="527389" y="280355"/>
                      <a:pt x="524728" y="281242"/>
                    </a:cubicBezTo>
                    <a:lnTo>
                      <a:pt x="338416" y="327377"/>
                    </a:lnTo>
                    <a:cubicBezTo>
                      <a:pt x="335755" y="328264"/>
                      <a:pt x="333980" y="328264"/>
                      <a:pt x="333093" y="328264"/>
                    </a:cubicBezTo>
                    <a:cubicBezTo>
                      <a:pt x="333093" y="328264"/>
                      <a:pt x="332206" y="325602"/>
                      <a:pt x="332206" y="322054"/>
                    </a:cubicBezTo>
                    <a:lnTo>
                      <a:pt x="285184" y="110013"/>
                    </a:lnTo>
                    <a:cubicBezTo>
                      <a:pt x="284297" y="106464"/>
                      <a:pt x="286072" y="102915"/>
                      <a:pt x="288733" y="101141"/>
                    </a:cubicBezTo>
                    <a:lnTo>
                      <a:pt x="294944" y="97592"/>
                    </a:lnTo>
                    <a:cubicBezTo>
                      <a:pt x="295831" y="97592"/>
                      <a:pt x="295831" y="96705"/>
                      <a:pt x="295831" y="96705"/>
                    </a:cubicBezTo>
                    <a:cubicBezTo>
                      <a:pt x="295831" y="96705"/>
                      <a:pt x="296718" y="96705"/>
                      <a:pt x="296718" y="96705"/>
                    </a:cubicBezTo>
                    <a:cubicBezTo>
                      <a:pt x="296718" y="96705"/>
                      <a:pt x="296718" y="96705"/>
                      <a:pt x="296718" y="96705"/>
                    </a:cubicBezTo>
                    <a:lnTo>
                      <a:pt x="296718" y="96705"/>
                    </a:lnTo>
                    <a:cubicBezTo>
                      <a:pt x="298492" y="96705"/>
                      <a:pt x="300267" y="98479"/>
                      <a:pt x="300267" y="100254"/>
                    </a:cubicBezTo>
                    <a:lnTo>
                      <a:pt x="302041" y="107351"/>
                    </a:lnTo>
                    <a:lnTo>
                      <a:pt x="333980" y="252852"/>
                    </a:lnTo>
                    <a:lnTo>
                      <a:pt x="333980" y="252852"/>
                    </a:lnTo>
                    <a:lnTo>
                      <a:pt x="337529" y="267934"/>
                    </a:lnTo>
                    <a:lnTo>
                      <a:pt x="337529" y="267934"/>
                    </a:lnTo>
                    <a:lnTo>
                      <a:pt x="343739" y="297212"/>
                    </a:lnTo>
                    <a:lnTo>
                      <a:pt x="343739" y="297212"/>
                    </a:lnTo>
                    <a:lnTo>
                      <a:pt x="343739" y="298099"/>
                    </a:lnTo>
                    <a:cubicBezTo>
                      <a:pt x="344627" y="300761"/>
                      <a:pt x="346401" y="302535"/>
                      <a:pt x="349063" y="302535"/>
                    </a:cubicBezTo>
                    <a:cubicBezTo>
                      <a:pt x="349063" y="302535"/>
                      <a:pt x="349950" y="302535"/>
                      <a:pt x="349950" y="302535"/>
                    </a:cubicBezTo>
                    <a:lnTo>
                      <a:pt x="523840" y="259062"/>
                    </a:lnTo>
                    <a:cubicBezTo>
                      <a:pt x="523840" y="259062"/>
                      <a:pt x="524728" y="259062"/>
                      <a:pt x="524728" y="259062"/>
                    </a:cubicBezTo>
                    <a:cubicBezTo>
                      <a:pt x="527389" y="259062"/>
                      <a:pt x="529164" y="260837"/>
                      <a:pt x="529164" y="264386"/>
                    </a:cubicBezTo>
                    <a:lnTo>
                      <a:pt x="530051" y="273258"/>
                    </a:lnTo>
                    <a:close/>
                  </a:path>
                </a:pathLst>
              </a:custGeom>
              <a:solidFill>
                <a:srgbClr val="4E2C76"/>
              </a:solidFill>
              <a:ln w="8815" cap="flat">
                <a:noFill/>
                <a:prstDash val="solid"/>
                <a:miter/>
              </a:ln>
            </p:spPr>
            <p:txBody>
              <a:bodyPr/>
              <a:lstStyle/>
              <a:p>
                <a:endParaRPr lang="en-GB"/>
              </a:p>
            </p:txBody>
          </p:sp>
          <p:sp>
            <p:nvSpPr>
              <p:cNvPr id="8" name="Freeform: Shape 7">
                <a:extLst>
                  <a:ext uri="{FF2B5EF4-FFF2-40B4-BE49-F238E27FC236}">
                    <a16:creationId xmlns:a16="http://schemas.microsoft.com/office/drawing/2014/main" id="{8942C6D5-DAC5-2220-DBE2-1655702FD6F1}"/>
                  </a:ext>
                </a:extLst>
              </p:cNvPr>
              <p:cNvSpPr/>
              <p:nvPr/>
            </p:nvSpPr>
            <p:spPr>
              <a:xfrm>
                <a:off x="10141318" y="6451664"/>
                <a:ext cx="59877" cy="73060"/>
              </a:xfrm>
              <a:custGeom>
                <a:avLst/>
                <a:gdLst>
                  <a:gd name="csX0" fmla="*/ 38367 w 59877"/>
                  <a:gd name="csY0" fmla="*/ 73061 h 73060"/>
                  <a:gd name="csX1" fmla="*/ 32157 w 59877"/>
                  <a:gd name="csY1" fmla="*/ 72174 h 73060"/>
                  <a:gd name="csX2" fmla="*/ 218 w 59877"/>
                  <a:gd name="csY2" fmla="*/ 30475 h 73060"/>
                  <a:gd name="csX3" fmla="*/ 6428 w 59877"/>
                  <a:gd name="csY3" fmla="*/ 6521 h 73060"/>
                  <a:gd name="csX4" fmla="*/ 27721 w 59877"/>
                  <a:gd name="csY4" fmla="*/ 1198 h 73060"/>
                  <a:gd name="csX5" fmla="*/ 59660 w 59877"/>
                  <a:gd name="csY5" fmla="*/ 42896 h 73060"/>
                  <a:gd name="csX6" fmla="*/ 53450 w 59877"/>
                  <a:gd name="csY6" fmla="*/ 66851 h 73060"/>
                  <a:gd name="csX7" fmla="*/ 38367 w 59877"/>
                  <a:gd name="csY7" fmla="*/ 73061 h 73060"/>
                  <a:gd name="csX8" fmla="*/ 38367 w 59877"/>
                  <a:gd name="csY8" fmla="*/ 73061 h 73060"/>
                  <a:gd name="csX9" fmla="*/ 20623 w 59877"/>
                  <a:gd name="csY9" fmla="*/ 10957 h 73060"/>
                  <a:gd name="csX10" fmla="*/ 14413 w 59877"/>
                  <a:gd name="csY10" fmla="*/ 13619 h 73060"/>
                  <a:gd name="csX11" fmla="*/ 11751 w 59877"/>
                  <a:gd name="csY11" fmla="*/ 28701 h 73060"/>
                  <a:gd name="csX12" fmla="*/ 34819 w 59877"/>
                  <a:gd name="csY12" fmla="*/ 60640 h 73060"/>
                  <a:gd name="csX13" fmla="*/ 44578 w 59877"/>
                  <a:gd name="csY13" fmla="*/ 58866 h 73060"/>
                  <a:gd name="csX14" fmla="*/ 47239 w 59877"/>
                  <a:gd name="csY14" fmla="*/ 43783 h 73060"/>
                  <a:gd name="csX15" fmla="*/ 24172 w 59877"/>
                  <a:gd name="csY15" fmla="*/ 11844 h 73060"/>
                  <a:gd name="csX16" fmla="*/ 20623 w 59877"/>
                  <a:gd name="csY16" fmla="*/ 10957 h 73060"/>
                  <a:gd name="csX17" fmla="*/ 20623 w 59877"/>
                  <a:gd name="csY17" fmla="*/ 10957 h 730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59877" h="73060">
                    <a:moveTo>
                      <a:pt x="38367" y="73061"/>
                    </a:moveTo>
                    <a:cubicBezTo>
                      <a:pt x="36593" y="73061"/>
                      <a:pt x="33931" y="73061"/>
                      <a:pt x="32157" y="72174"/>
                    </a:cubicBezTo>
                    <a:cubicBezTo>
                      <a:pt x="17075" y="67738"/>
                      <a:pt x="2879" y="49994"/>
                      <a:pt x="218" y="30475"/>
                    </a:cubicBezTo>
                    <a:cubicBezTo>
                      <a:pt x="-669" y="20716"/>
                      <a:pt x="1105" y="11844"/>
                      <a:pt x="6428" y="6521"/>
                    </a:cubicBezTo>
                    <a:cubicBezTo>
                      <a:pt x="11751" y="311"/>
                      <a:pt x="19736" y="-1464"/>
                      <a:pt x="27721" y="1198"/>
                    </a:cubicBezTo>
                    <a:cubicBezTo>
                      <a:pt x="42803" y="5634"/>
                      <a:pt x="56998" y="23378"/>
                      <a:pt x="59660" y="42896"/>
                    </a:cubicBezTo>
                    <a:cubicBezTo>
                      <a:pt x="60547" y="52655"/>
                      <a:pt x="58773" y="61527"/>
                      <a:pt x="53450" y="66851"/>
                    </a:cubicBezTo>
                    <a:cubicBezTo>
                      <a:pt x="49014" y="70399"/>
                      <a:pt x="43691" y="73061"/>
                      <a:pt x="38367" y="73061"/>
                    </a:cubicBezTo>
                    <a:lnTo>
                      <a:pt x="38367" y="73061"/>
                    </a:lnTo>
                    <a:close/>
                    <a:moveTo>
                      <a:pt x="20623" y="10957"/>
                    </a:moveTo>
                    <a:cubicBezTo>
                      <a:pt x="17962" y="10957"/>
                      <a:pt x="16187" y="11844"/>
                      <a:pt x="14413" y="13619"/>
                    </a:cubicBezTo>
                    <a:cubicBezTo>
                      <a:pt x="11751" y="17167"/>
                      <a:pt x="10864" y="22491"/>
                      <a:pt x="11751" y="28701"/>
                    </a:cubicBezTo>
                    <a:cubicBezTo>
                      <a:pt x="13526" y="42896"/>
                      <a:pt x="24172" y="57979"/>
                      <a:pt x="34819" y="60640"/>
                    </a:cubicBezTo>
                    <a:cubicBezTo>
                      <a:pt x="38367" y="61527"/>
                      <a:pt x="41916" y="60640"/>
                      <a:pt x="44578" y="58866"/>
                    </a:cubicBezTo>
                    <a:cubicBezTo>
                      <a:pt x="47239" y="55317"/>
                      <a:pt x="48126" y="49994"/>
                      <a:pt x="47239" y="43783"/>
                    </a:cubicBezTo>
                    <a:cubicBezTo>
                      <a:pt x="45465" y="29588"/>
                      <a:pt x="34819" y="14506"/>
                      <a:pt x="24172" y="11844"/>
                    </a:cubicBezTo>
                    <a:cubicBezTo>
                      <a:pt x="23285" y="10957"/>
                      <a:pt x="22398" y="10957"/>
                      <a:pt x="20623" y="10957"/>
                    </a:cubicBezTo>
                    <a:lnTo>
                      <a:pt x="20623" y="10957"/>
                    </a:lnTo>
                    <a:close/>
                  </a:path>
                </a:pathLst>
              </a:custGeom>
              <a:solidFill>
                <a:srgbClr val="4E2C76"/>
              </a:solidFill>
              <a:ln w="8815" cap="flat">
                <a:noFill/>
                <a:prstDash val="solid"/>
                <a:miter/>
              </a:ln>
            </p:spPr>
            <p:txBody>
              <a:bodyPr/>
              <a:lstStyle/>
              <a:p>
                <a:endParaRPr lang="en-GB"/>
              </a:p>
            </p:txBody>
          </p:sp>
        </p:grpSp>
        <p:grpSp>
          <p:nvGrpSpPr>
            <p:cNvPr id="9" name="Graphic 12">
              <a:extLst>
                <a:ext uri="{FF2B5EF4-FFF2-40B4-BE49-F238E27FC236}">
                  <a16:creationId xmlns:a16="http://schemas.microsoft.com/office/drawing/2014/main" id="{F3A13539-72AF-4A1C-29A4-97BFDF42CE8C}"/>
                </a:ext>
              </a:extLst>
            </p:cNvPr>
            <p:cNvGrpSpPr/>
            <p:nvPr/>
          </p:nvGrpSpPr>
          <p:grpSpPr>
            <a:xfrm>
              <a:off x="10622396" y="6417374"/>
              <a:ext cx="819769" cy="122433"/>
              <a:chOff x="10622396" y="6417374"/>
              <a:chExt cx="819769" cy="122433"/>
            </a:xfrm>
            <a:solidFill>
              <a:srgbClr val="4E2C76"/>
            </a:solidFill>
          </p:grpSpPr>
          <p:sp>
            <p:nvSpPr>
              <p:cNvPr id="10" name="Freeform: Shape 9">
                <a:extLst>
                  <a:ext uri="{FF2B5EF4-FFF2-40B4-BE49-F238E27FC236}">
                    <a16:creationId xmlns:a16="http://schemas.microsoft.com/office/drawing/2014/main" id="{4B730755-D15D-F4C1-BA08-299FD023C53F}"/>
                  </a:ext>
                </a:extLst>
              </p:cNvPr>
              <p:cNvSpPr/>
              <p:nvPr/>
            </p:nvSpPr>
            <p:spPr>
              <a:xfrm>
                <a:off x="10622396" y="6419148"/>
                <a:ext cx="91381" cy="117997"/>
              </a:xfrm>
              <a:custGeom>
                <a:avLst/>
                <a:gdLst>
                  <a:gd name="csX0" fmla="*/ 10646 w 91381"/>
                  <a:gd name="csY0" fmla="*/ 18631 h 117997"/>
                  <a:gd name="csX1" fmla="*/ 0 w 91381"/>
                  <a:gd name="csY1" fmla="*/ 18631 h 117997"/>
                  <a:gd name="csX2" fmla="*/ 0 w 91381"/>
                  <a:gd name="csY2" fmla="*/ 0 h 117997"/>
                  <a:gd name="csX3" fmla="*/ 54119 w 91381"/>
                  <a:gd name="csY3" fmla="*/ 0 h 117997"/>
                  <a:gd name="csX4" fmla="*/ 91381 w 91381"/>
                  <a:gd name="csY4" fmla="*/ 38150 h 117997"/>
                  <a:gd name="csX5" fmla="*/ 54119 w 91381"/>
                  <a:gd name="csY5" fmla="*/ 77186 h 117997"/>
                  <a:gd name="csX6" fmla="*/ 32826 w 91381"/>
                  <a:gd name="csY6" fmla="*/ 77186 h 117997"/>
                  <a:gd name="csX7" fmla="*/ 32826 w 91381"/>
                  <a:gd name="csY7" fmla="*/ 117998 h 117997"/>
                  <a:gd name="csX8" fmla="*/ 10646 w 91381"/>
                  <a:gd name="csY8" fmla="*/ 117998 h 117997"/>
                  <a:gd name="csX9" fmla="*/ 10646 w 91381"/>
                  <a:gd name="csY9" fmla="*/ 18631 h 117997"/>
                  <a:gd name="csX10" fmla="*/ 49683 w 91381"/>
                  <a:gd name="csY10" fmla="*/ 58555 h 117997"/>
                  <a:gd name="csX11" fmla="*/ 69201 w 91381"/>
                  <a:gd name="csY11" fmla="*/ 38150 h 117997"/>
                  <a:gd name="csX12" fmla="*/ 50570 w 91381"/>
                  <a:gd name="csY12" fmla="*/ 17744 h 117997"/>
                  <a:gd name="csX13" fmla="*/ 32826 w 91381"/>
                  <a:gd name="csY13" fmla="*/ 17744 h 117997"/>
                  <a:gd name="csX14" fmla="*/ 32826 w 91381"/>
                  <a:gd name="csY14" fmla="*/ 57668 h 117997"/>
                  <a:gd name="csX15" fmla="*/ 49683 w 91381"/>
                  <a:gd name="csY15" fmla="*/ 57668 h 1179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91381" h="117997">
                    <a:moveTo>
                      <a:pt x="10646" y="18631"/>
                    </a:moveTo>
                    <a:lnTo>
                      <a:pt x="0" y="18631"/>
                    </a:lnTo>
                    <a:lnTo>
                      <a:pt x="0" y="0"/>
                    </a:lnTo>
                    <a:lnTo>
                      <a:pt x="54119" y="0"/>
                    </a:lnTo>
                    <a:cubicBezTo>
                      <a:pt x="76299" y="0"/>
                      <a:pt x="91381" y="15082"/>
                      <a:pt x="91381" y="38150"/>
                    </a:cubicBezTo>
                    <a:cubicBezTo>
                      <a:pt x="91381" y="61217"/>
                      <a:pt x="76299" y="77186"/>
                      <a:pt x="54119" y="77186"/>
                    </a:cubicBezTo>
                    <a:lnTo>
                      <a:pt x="32826" y="77186"/>
                    </a:lnTo>
                    <a:lnTo>
                      <a:pt x="32826" y="117998"/>
                    </a:lnTo>
                    <a:lnTo>
                      <a:pt x="10646" y="117998"/>
                    </a:lnTo>
                    <a:lnTo>
                      <a:pt x="10646" y="18631"/>
                    </a:lnTo>
                    <a:close/>
                    <a:moveTo>
                      <a:pt x="49683" y="58555"/>
                    </a:moveTo>
                    <a:cubicBezTo>
                      <a:pt x="62104" y="58555"/>
                      <a:pt x="69201" y="50570"/>
                      <a:pt x="69201" y="38150"/>
                    </a:cubicBezTo>
                    <a:cubicBezTo>
                      <a:pt x="69201" y="25729"/>
                      <a:pt x="62104" y="17744"/>
                      <a:pt x="50570" y="17744"/>
                    </a:cubicBezTo>
                    <a:lnTo>
                      <a:pt x="32826" y="17744"/>
                    </a:lnTo>
                    <a:lnTo>
                      <a:pt x="32826" y="57668"/>
                    </a:lnTo>
                    <a:lnTo>
                      <a:pt x="49683" y="57668"/>
                    </a:lnTo>
                    <a:close/>
                  </a:path>
                </a:pathLst>
              </a:custGeom>
              <a:solidFill>
                <a:srgbClr val="4E2C76"/>
              </a:solidFill>
              <a:ln w="8815" cap="flat">
                <a:noFill/>
                <a:prstDash val="solid"/>
                <a:miter/>
              </a:ln>
            </p:spPr>
            <p:txBody>
              <a:bodyPr/>
              <a:lstStyle/>
              <a:p>
                <a:endParaRPr lang="en-GB"/>
              </a:p>
            </p:txBody>
          </p:sp>
          <p:sp>
            <p:nvSpPr>
              <p:cNvPr id="11" name="Freeform: Shape 10">
                <a:extLst>
                  <a:ext uri="{FF2B5EF4-FFF2-40B4-BE49-F238E27FC236}">
                    <a16:creationId xmlns:a16="http://schemas.microsoft.com/office/drawing/2014/main" id="{23A4F834-8DF5-31BC-10D6-428086BF8105}"/>
                  </a:ext>
                </a:extLst>
              </p:cNvPr>
              <p:cNvSpPr/>
              <p:nvPr/>
            </p:nvSpPr>
            <p:spPr>
              <a:xfrm>
                <a:off x="10717240" y="6417374"/>
                <a:ext cx="110986" cy="122433"/>
              </a:xfrm>
              <a:custGeom>
                <a:avLst/>
                <a:gdLst>
                  <a:gd name="csX0" fmla="*/ 58641 w 110986"/>
                  <a:gd name="csY0" fmla="*/ 0 h 122433"/>
                  <a:gd name="csX1" fmla="*/ 102114 w 110986"/>
                  <a:gd name="csY1" fmla="*/ 15082 h 122433"/>
                  <a:gd name="csX2" fmla="*/ 89693 w 110986"/>
                  <a:gd name="csY2" fmla="*/ 31052 h 122433"/>
                  <a:gd name="csX3" fmla="*/ 59529 w 110986"/>
                  <a:gd name="csY3" fmla="*/ 20406 h 122433"/>
                  <a:gd name="csX4" fmla="*/ 21379 w 110986"/>
                  <a:gd name="csY4" fmla="*/ 60330 h 122433"/>
                  <a:gd name="csX5" fmla="*/ 60416 w 110986"/>
                  <a:gd name="csY5" fmla="*/ 102028 h 122433"/>
                  <a:gd name="csX6" fmla="*/ 90581 w 110986"/>
                  <a:gd name="csY6" fmla="*/ 89607 h 122433"/>
                  <a:gd name="csX7" fmla="*/ 90581 w 110986"/>
                  <a:gd name="csY7" fmla="*/ 80735 h 122433"/>
                  <a:gd name="csX8" fmla="*/ 87032 w 110986"/>
                  <a:gd name="csY8" fmla="*/ 77186 h 122433"/>
                  <a:gd name="csX9" fmla="*/ 79934 w 110986"/>
                  <a:gd name="csY9" fmla="*/ 77186 h 122433"/>
                  <a:gd name="csX10" fmla="*/ 79934 w 110986"/>
                  <a:gd name="csY10" fmla="*/ 58555 h 122433"/>
                  <a:gd name="csX11" fmla="*/ 99453 w 110986"/>
                  <a:gd name="csY11" fmla="*/ 58555 h 122433"/>
                  <a:gd name="csX12" fmla="*/ 110986 w 110986"/>
                  <a:gd name="csY12" fmla="*/ 70089 h 122433"/>
                  <a:gd name="csX13" fmla="*/ 110986 w 110986"/>
                  <a:gd name="csY13" fmla="*/ 120659 h 122433"/>
                  <a:gd name="csX14" fmla="*/ 92355 w 110986"/>
                  <a:gd name="csY14" fmla="*/ 120659 h 122433"/>
                  <a:gd name="csX15" fmla="*/ 92355 w 110986"/>
                  <a:gd name="csY15" fmla="*/ 115336 h 122433"/>
                  <a:gd name="csX16" fmla="*/ 92355 w 110986"/>
                  <a:gd name="csY16" fmla="*/ 110013 h 122433"/>
                  <a:gd name="csX17" fmla="*/ 92355 w 110986"/>
                  <a:gd name="csY17" fmla="*/ 110013 h 122433"/>
                  <a:gd name="csX18" fmla="*/ 57754 w 110986"/>
                  <a:gd name="csY18" fmla="*/ 122434 h 122433"/>
                  <a:gd name="csX19" fmla="*/ 86 w 110986"/>
                  <a:gd name="csY19" fmla="*/ 60330 h 122433"/>
                  <a:gd name="csX20" fmla="*/ 58641 w 110986"/>
                  <a:gd name="csY20" fmla="*/ 0 h 1224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0986" h="122433">
                    <a:moveTo>
                      <a:pt x="58641" y="0"/>
                    </a:moveTo>
                    <a:cubicBezTo>
                      <a:pt x="87919" y="0"/>
                      <a:pt x="102114" y="15082"/>
                      <a:pt x="102114" y="15082"/>
                    </a:cubicBezTo>
                    <a:lnTo>
                      <a:pt x="89693" y="31052"/>
                    </a:lnTo>
                    <a:cubicBezTo>
                      <a:pt x="89693" y="31052"/>
                      <a:pt x="77273" y="20406"/>
                      <a:pt x="59529" y="20406"/>
                    </a:cubicBezTo>
                    <a:cubicBezTo>
                      <a:pt x="39123" y="20406"/>
                      <a:pt x="21379" y="36375"/>
                      <a:pt x="21379" y="60330"/>
                    </a:cubicBezTo>
                    <a:cubicBezTo>
                      <a:pt x="21379" y="86058"/>
                      <a:pt x="39123" y="102028"/>
                      <a:pt x="60416" y="102028"/>
                    </a:cubicBezTo>
                    <a:cubicBezTo>
                      <a:pt x="79047" y="102028"/>
                      <a:pt x="90581" y="89607"/>
                      <a:pt x="90581" y="89607"/>
                    </a:cubicBezTo>
                    <a:lnTo>
                      <a:pt x="90581" y="80735"/>
                    </a:lnTo>
                    <a:cubicBezTo>
                      <a:pt x="90581" y="78074"/>
                      <a:pt x="88806" y="77186"/>
                      <a:pt x="87032" y="77186"/>
                    </a:cubicBezTo>
                    <a:lnTo>
                      <a:pt x="79934" y="77186"/>
                    </a:lnTo>
                    <a:lnTo>
                      <a:pt x="79934" y="58555"/>
                    </a:lnTo>
                    <a:lnTo>
                      <a:pt x="99453" y="58555"/>
                    </a:lnTo>
                    <a:cubicBezTo>
                      <a:pt x="107437" y="58555"/>
                      <a:pt x="110986" y="62104"/>
                      <a:pt x="110986" y="70089"/>
                    </a:cubicBezTo>
                    <a:lnTo>
                      <a:pt x="110986" y="120659"/>
                    </a:lnTo>
                    <a:lnTo>
                      <a:pt x="92355" y="120659"/>
                    </a:lnTo>
                    <a:lnTo>
                      <a:pt x="92355" y="115336"/>
                    </a:lnTo>
                    <a:cubicBezTo>
                      <a:pt x="92355" y="112674"/>
                      <a:pt x="92355" y="110013"/>
                      <a:pt x="92355" y="110013"/>
                    </a:cubicBezTo>
                    <a:lnTo>
                      <a:pt x="92355" y="110013"/>
                    </a:lnTo>
                    <a:cubicBezTo>
                      <a:pt x="92355" y="110013"/>
                      <a:pt x="79934" y="122434"/>
                      <a:pt x="57754" y="122434"/>
                    </a:cubicBezTo>
                    <a:cubicBezTo>
                      <a:pt x="26702" y="122434"/>
                      <a:pt x="86" y="98479"/>
                      <a:pt x="86" y="60330"/>
                    </a:cubicBezTo>
                    <a:cubicBezTo>
                      <a:pt x="-1688" y="25729"/>
                      <a:pt x="24041" y="0"/>
                      <a:pt x="58641" y="0"/>
                    </a:cubicBezTo>
                    <a:close/>
                  </a:path>
                </a:pathLst>
              </a:custGeom>
              <a:solidFill>
                <a:srgbClr val="4E2C76"/>
              </a:solidFill>
              <a:ln w="8815" cap="flat">
                <a:noFill/>
                <a:prstDash val="solid"/>
                <a:miter/>
              </a:ln>
            </p:spPr>
            <p:txBody>
              <a:bodyPr/>
              <a:lstStyle/>
              <a:p>
                <a:endParaRPr lang="en-GB"/>
              </a:p>
            </p:txBody>
          </p:sp>
          <p:sp>
            <p:nvSpPr>
              <p:cNvPr id="14" name="Freeform: Shape 13">
                <a:extLst>
                  <a:ext uri="{FF2B5EF4-FFF2-40B4-BE49-F238E27FC236}">
                    <a16:creationId xmlns:a16="http://schemas.microsoft.com/office/drawing/2014/main" id="{97CEB356-1F1C-7C4C-971C-197F7B45B147}"/>
                  </a:ext>
                </a:extLst>
              </p:cNvPr>
              <p:cNvSpPr/>
              <p:nvPr/>
            </p:nvSpPr>
            <p:spPr>
              <a:xfrm>
                <a:off x="10872586" y="6418261"/>
                <a:ext cx="118884" cy="120659"/>
              </a:xfrm>
              <a:custGeom>
                <a:avLst/>
                <a:gdLst>
                  <a:gd name="csX0" fmla="*/ 59442 w 118884"/>
                  <a:gd name="csY0" fmla="*/ 0 h 120659"/>
                  <a:gd name="csX1" fmla="*/ 118884 w 118884"/>
                  <a:gd name="csY1" fmla="*/ 59442 h 120659"/>
                  <a:gd name="csX2" fmla="*/ 59442 w 118884"/>
                  <a:gd name="csY2" fmla="*/ 120659 h 120659"/>
                  <a:gd name="csX3" fmla="*/ 0 w 118884"/>
                  <a:gd name="csY3" fmla="*/ 59442 h 120659"/>
                  <a:gd name="csX4" fmla="*/ 59442 w 118884"/>
                  <a:gd name="csY4" fmla="*/ 0 h 120659"/>
                  <a:gd name="csX5" fmla="*/ 59442 w 118884"/>
                  <a:gd name="csY5" fmla="*/ 110013 h 120659"/>
                  <a:gd name="csX6" fmla="*/ 106464 w 118884"/>
                  <a:gd name="csY6" fmla="*/ 59442 h 120659"/>
                  <a:gd name="csX7" fmla="*/ 59442 w 118884"/>
                  <a:gd name="csY7" fmla="*/ 10646 h 120659"/>
                  <a:gd name="csX8" fmla="*/ 12421 w 118884"/>
                  <a:gd name="csY8" fmla="*/ 59442 h 120659"/>
                  <a:gd name="csX9" fmla="*/ 59442 w 118884"/>
                  <a:gd name="csY9" fmla="*/ 110013 h 1206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8884" h="120659">
                    <a:moveTo>
                      <a:pt x="59442" y="0"/>
                    </a:moveTo>
                    <a:cubicBezTo>
                      <a:pt x="92268" y="0"/>
                      <a:pt x="118884" y="25729"/>
                      <a:pt x="118884" y="59442"/>
                    </a:cubicBezTo>
                    <a:cubicBezTo>
                      <a:pt x="118884" y="94043"/>
                      <a:pt x="92268" y="120659"/>
                      <a:pt x="59442" y="120659"/>
                    </a:cubicBezTo>
                    <a:cubicBezTo>
                      <a:pt x="25729" y="120659"/>
                      <a:pt x="0" y="94043"/>
                      <a:pt x="0" y="59442"/>
                    </a:cubicBezTo>
                    <a:cubicBezTo>
                      <a:pt x="0" y="25729"/>
                      <a:pt x="26616" y="0"/>
                      <a:pt x="59442" y="0"/>
                    </a:cubicBezTo>
                    <a:close/>
                    <a:moveTo>
                      <a:pt x="59442" y="110013"/>
                    </a:moveTo>
                    <a:cubicBezTo>
                      <a:pt x="85171" y="110013"/>
                      <a:pt x="106464" y="87833"/>
                      <a:pt x="106464" y="59442"/>
                    </a:cubicBezTo>
                    <a:cubicBezTo>
                      <a:pt x="106464" y="31939"/>
                      <a:pt x="85171" y="10646"/>
                      <a:pt x="59442" y="10646"/>
                    </a:cubicBezTo>
                    <a:cubicBezTo>
                      <a:pt x="32826" y="10646"/>
                      <a:pt x="12421" y="31939"/>
                      <a:pt x="12421" y="59442"/>
                    </a:cubicBezTo>
                    <a:cubicBezTo>
                      <a:pt x="12421" y="87833"/>
                      <a:pt x="33714" y="110013"/>
                      <a:pt x="59442" y="110013"/>
                    </a:cubicBezTo>
                    <a:close/>
                  </a:path>
                </a:pathLst>
              </a:custGeom>
              <a:solidFill>
                <a:srgbClr val="4E2C76"/>
              </a:solidFill>
              <a:ln w="8815" cap="flat">
                <a:noFill/>
                <a:prstDash val="solid"/>
                <a:miter/>
              </a:ln>
            </p:spPr>
            <p:txBody>
              <a:bodyPr/>
              <a:lstStyle/>
              <a:p>
                <a:endParaRPr lang="en-GB"/>
              </a:p>
            </p:txBody>
          </p:sp>
          <p:sp>
            <p:nvSpPr>
              <p:cNvPr id="15" name="Freeform: Shape 14">
                <a:extLst>
                  <a:ext uri="{FF2B5EF4-FFF2-40B4-BE49-F238E27FC236}">
                    <a16:creationId xmlns:a16="http://schemas.microsoft.com/office/drawing/2014/main" id="{6C36D941-D47C-47E7-F9B6-EF0AD755C975}"/>
                  </a:ext>
                </a:extLst>
              </p:cNvPr>
              <p:cNvSpPr/>
              <p:nvPr/>
            </p:nvSpPr>
            <p:spPr>
              <a:xfrm>
                <a:off x="10998568"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0 w 111786"/>
                  <a:gd name="csY14" fmla="*/ 14195 h 117110"/>
                  <a:gd name="csX15" fmla="*/ 101140 w 111786"/>
                  <a:gd name="csY15" fmla="*/ 117110 h 117110"/>
                  <a:gd name="csX16" fmla="*/ 90494 w 111786"/>
                  <a:gd name="csY16" fmla="*/ 117110 h 117110"/>
                  <a:gd name="csX17" fmla="*/ 31052 w 111786"/>
                  <a:gd name="csY17" fmla="*/ 33714 h 117110"/>
                  <a:gd name="csX18" fmla="*/ 21293 w 111786"/>
                  <a:gd name="csY18" fmla="*/ 18631 h 117110"/>
                  <a:gd name="csX19" fmla="*/ 21293 w 111786"/>
                  <a:gd name="csY19" fmla="*/ 18631 h 117110"/>
                  <a:gd name="csX20" fmla="*/ 22180 w 111786"/>
                  <a:gd name="csY20" fmla="*/ 33714 h 117110"/>
                  <a:gd name="csX21" fmla="*/ 22180 w 111786"/>
                  <a:gd name="csY21" fmla="*/ 107351 h 117110"/>
                  <a:gd name="csX22" fmla="*/ 12421 w 111786"/>
                  <a:gd name="csY22" fmla="*/ 117110 h 117110"/>
                  <a:gd name="csX23" fmla="*/ 0 w 111786"/>
                  <a:gd name="csY23" fmla="*/ 117110 h 117110"/>
                  <a:gd name="csX24" fmla="*/ 0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5171" y="89607"/>
                      <a:pt x="90494" y="98479"/>
                      <a:pt x="90494" y="98479"/>
                    </a:cubicBezTo>
                    <a:lnTo>
                      <a:pt x="90494" y="98479"/>
                    </a:lnTo>
                    <a:cubicBezTo>
                      <a:pt x="90494" y="98479"/>
                      <a:pt x="89607" y="89607"/>
                      <a:pt x="89607" y="83397"/>
                    </a:cubicBezTo>
                    <a:lnTo>
                      <a:pt x="89607" y="9759"/>
                    </a:lnTo>
                    <a:cubicBezTo>
                      <a:pt x="89607" y="2662"/>
                      <a:pt x="92268" y="0"/>
                      <a:pt x="99366" y="0"/>
                    </a:cubicBezTo>
                    <a:lnTo>
                      <a:pt x="111787" y="0"/>
                    </a:lnTo>
                    <a:lnTo>
                      <a:pt x="111787" y="10646"/>
                    </a:lnTo>
                    <a:lnTo>
                      <a:pt x="104689" y="10646"/>
                    </a:lnTo>
                    <a:cubicBezTo>
                      <a:pt x="102028" y="10646"/>
                      <a:pt x="101140" y="11534"/>
                      <a:pt x="101140" y="14195"/>
                    </a:cubicBezTo>
                    <a:lnTo>
                      <a:pt x="101140" y="117110"/>
                    </a:lnTo>
                    <a:lnTo>
                      <a:pt x="90494" y="117110"/>
                    </a:lnTo>
                    <a:lnTo>
                      <a:pt x="31052" y="33714"/>
                    </a:lnTo>
                    <a:cubicBezTo>
                      <a:pt x="26616" y="28390"/>
                      <a:pt x="21293" y="18631"/>
                      <a:pt x="21293" y="18631"/>
                    </a:cubicBezTo>
                    <a:lnTo>
                      <a:pt x="21293" y="18631"/>
                    </a:lnTo>
                    <a:cubicBezTo>
                      <a:pt x="21293" y="18631"/>
                      <a:pt x="22180" y="27503"/>
                      <a:pt x="22180" y="33714"/>
                    </a:cubicBezTo>
                    <a:lnTo>
                      <a:pt x="22180" y="107351"/>
                    </a:lnTo>
                    <a:cubicBezTo>
                      <a:pt x="22180" y="114449"/>
                      <a:pt x="19518" y="117110"/>
                      <a:pt x="12421" y="117110"/>
                    </a:cubicBezTo>
                    <a:lnTo>
                      <a:pt x="0" y="117110"/>
                    </a:lnTo>
                    <a:lnTo>
                      <a:pt x="0" y="106464"/>
                    </a:lnTo>
                    <a:close/>
                  </a:path>
                </a:pathLst>
              </a:custGeom>
              <a:solidFill>
                <a:srgbClr val="4E2C76"/>
              </a:solidFill>
              <a:ln w="8815" cap="flat">
                <a:noFill/>
                <a:prstDash val="solid"/>
                <a:miter/>
              </a:ln>
            </p:spPr>
            <p:txBody>
              <a:bodyPr/>
              <a:lstStyle/>
              <a:p>
                <a:endParaRPr lang="en-GB"/>
              </a:p>
            </p:txBody>
          </p:sp>
          <p:sp>
            <p:nvSpPr>
              <p:cNvPr id="16" name="Freeform: Shape 15">
                <a:extLst>
                  <a:ext uri="{FF2B5EF4-FFF2-40B4-BE49-F238E27FC236}">
                    <a16:creationId xmlns:a16="http://schemas.microsoft.com/office/drawing/2014/main" id="{2EB9807C-9128-F664-931E-1B7F9EC81687}"/>
                  </a:ext>
                </a:extLst>
              </p:cNvPr>
              <p:cNvSpPr/>
              <p:nvPr/>
            </p:nvSpPr>
            <p:spPr>
              <a:xfrm>
                <a:off x="11118339" y="6420036"/>
                <a:ext cx="78960" cy="116223"/>
              </a:xfrm>
              <a:custGeom>
                <a:avLst/>
                <a:gdLst>
                  <a:gd name="csX0" fmla="*/ 10646 w 78960"/>
                  <a:gd name="csY0" fmla="*/ 14195 h 116223"/>
                  <a:gd name="csX1" fmla="*/ 7098 w 78960"/>
                  <a:gd name="csY1" fmla="*/ 10646 h 116223"/>
                  <a:gd name="csX2" fmla="*/ 0 w 78960"/>
                  <a:gd name="csY2" fmla="*/ 10646 h 116223"/>
                  <a:gd name="csX3" fmla="*/ 0 w 78960"/>
                  <a:gd name="csY3" fmla="*/ 0 h 116223"/>
                  <a:gd name="csX4" fmla="*/ 12421 w 78960"/>
                  <a:gd name="csY4" fmla="*/ 0 h 116223"/>
                  <a:gd name="csX5" fmla="*/ 22180 w 78960"/>
                  <a:gd name="csY5" fmla="*/ 9759 h 116223"/>
                  <a:gd name="csX6" fmla="*/ 22180 w 78960"/>
                  <a:gd name="csY6" fmla="*/ 102915 h 116223"/>
                  <a:gd name="csX7" fmla="*/ 25729 w 78960"/>
                  <a:gd name="csY7" fmla="*/ 106464 h 116223"/>
                  <a:gd name="csX8" fmla="*/ 64765 w 78960"/>
                  <a:gd name="csY8" fmla="*/ 106464 h 116223"/>
                  <a:gd name="csX9" fmla="*/ 68314 w 78960"/>
                  <a:gd name="csY9" fmla="*/ 102915 h 116223"/>
                  <a:gd name="csX10" fmla="*/ 68314 w 78960"/>
                  <a:gd name="csY10" fmla="*/ 94930 h 116223"/>
                  <a:gd name="csX11" fmla="*/ 78960 w 78960"/>
                  <a:gd name="csY11" fmla="*/ 94930 h 116223"/>
                  <a:gd name="csX12" fmla="*/ 78960 w 78960"/>
                  <a:gd name="csY12" fmla="*/ 106464 h 116223"/>
                  <a:gd name="csX13" fmla="*/ 69201 w 78960"/>
                  <a:gd name="csY13" fmla="*/ 116223 h 116223"/>
                  <a:gd name="csX14" fmla="*/ 20405 w 78960"/>
                  <a:gd name="csY14" fmla="*/ 116223 h 116223"/>
                  <a:gd name="csX15" fmla="*/ 10646 w 78960"/>
                  <a:gd name="csY15" fmla="*/ 106464 h 116223"/>
                  <a:gd name="csX16" fmla="*/ 10646 w 78960"/>
                  <a:gd name="csY16" fmla="*/ 14195 h 116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78960" h="116223">
                    <a:moveTo>
                      <a:pt x="10646" y="14195"/>
                    </a:moveTo>
                    <a:cubicBezTo>
                      <a:pt x="10646" y="11534"/>
                      <a:pt x="8872" y="10646"/>
                      <a:pt x="7098" y="10646"/>
                    </a:cubicBezTo>
                    <a:lnTo>
                      <a:pt x="0" y="10646"/>
                    </a:lnTo>
                    <a:lnTo>
                      <a:pt x="0" y="0"/>
                    </a:lnTo>
                    <a:lnTo>
                      <a:pt x="12421" y="0"/>
                    </a:lnTo>
                    <a:cubicBezTo>
                      <a:pt x="19518" y="0"/>
                      <a:pt x="22180" y="2662"/>
                      <a:pt x="22180" y="9759"/>
                    </a:cubicBezTo>
                    <a:lnTo>
                      <a:pt x="22180" y="102915"/>
                    </a:lnTo>
                    <a:cubicBezTo>
                      <a:pt x="22180" y="105577"/>
                      <a:pt x="23954" y="106464"/>
                      <a:pt x="25729" y="106464"/>
                    </a:cubicBezTo>
                    <a:lnTo>
                      <a:pt x="64765" y="106464"/>
                    </a:lnTo>
                    <a:cubicBezTo>
                      <a:pt x="67427" y="106464"/>
                      <a:pt x="68314" y="105577"/>
                      <a:pt x="68314" y="102915"/>
                    </a:cubicBezTo>
                    <a:lnTo>
                      <a:pt x="68314" y="94930"/>
                    </a:lnTo>
                    <a:lnTo>
                      <a:pt x="78960" y="94930"/>
                    </a:lnTo>
                    <a:lnTo>
                      <a:pt x="78960" y="106464"/>
                    </a:lnTo>
                    <a:cubicBezTo>
                      <a:pt x="78960" y="113562"/>
                      <a:pt x="76299" y="116223"/>
                      <a:pt x="69201" y="116223"/>
                    </a:cubicBezTo>
                    <a:lnTo>
                      <a:pt x="20405" y="116223"/>
                    </a:lnTo>
                    <a:cubicBezTo>
                      <a:pt x="13308" y="116223"/>
                      <a:pt x="10646" y="113562"/>
                      <a:pt x="10646" y="106464"/>
                    </a:cubicBezTo>
                    <a:lnTo>
                      <a:pt x="10646" y="14195"/>
                    </a:lnTo>
                    <a:close/>
                  </a:path>
                </a:pathLst>
              </a:custGeom>
              <a:solidFill>
                <a:srgbClr val="4E2C76"/>
              </a:solidFill>
              <a:ln w="8815" cap="flat">
                <a:noFill/>
                <a:prstDash val="solid"/>
                <a:miter/>
              </a:ln>
            </p:spPr>
            <p:txBody>
              <a:bodyPr/>
              <a:lstStyle/>
              <a:p>
                <a:endParaRPr lang="en-GB"/>
              </a:p>
            </p:txBody>
          </p:sp>
          <p:sp>
            <p:nvSpPr>
              <p:cNvPr id="17" name="Freeform: Shape 16">
                <a:extLst>
                  <a:ext uri="{FF2B5EF4-FFF2-40B4-BE49-F238E27FC236}">
                    <a16:creationId xmlns:a16="http://schemas.microsoft.com/office/drawing/2014/main" id="{1D00E50F-29BA-B529-086E-6DFBE30C4BD5}"/>
                  </a:ext>
                </a:extLst>
              </p:cNvPr>
              <p:cNvSpPr/>
              <p:nvPr/>
            </p:nvSpPr>
            <p:spPr>
              <a:xfrm>
                <a:off x="11199961" y="6420036"/>
                <a:ext cx="33713" cy="117110"/>
              </a:xfrm>
              <a:custGeom>
                <a:avLst/>
                <a:gdLst>
                  <a:gd name="csX0" fmla="*/ 0 w 33713"/>
                  <a:gd name="csY0" fmla="*/ 106464 h 117110"/>
                  <a:gd name="csX1" fmla="*/ 10646 w 33713"/>
                  <a:gd name="csY1" fmla="*/ 106464 h 117110"/>
                  <a:gd name="csX2" fmla="*/ 10646 w 33713"/>
                  <a:gd name="csY2" fmla="*/ 10646 h 117110"/>
                  <a:gd name="csX3" fmla="*/ 0 w 33713"/>
                  <a:gd name="csY3" fmla="*/ 10646 h 117110"/>
                  <a:gd name="csX4" fmla="*/ 0 w 33713"/>
                  <a:gd name="csY4" fmla="*/ 0 h 117110"/>
                  <a:gd name="csX5" fmla="*/ 33714 w 33713"/>
                  <a:gd name="csY5" fmla="*/ 0 h 117110"/>
                  <a:gd name="csX6" fmla="*/ 33714 w 33713"/>
                  <a:gd name="csY6" fmla="*/ 10646 h 117110"/>
                  <a:gd name="csX7" fmla="*/ 22180 w 33713"/>
                  <a:gd name="csY7" fmla="*/ 10646 h 117110"/>
                  <a:gd name="csX8" fmla="*/ 22180 w 33713"/>
                  <a:gd name="csY8" fmla="*/ 106464 h 117110"/>
                  <a:gd name="csX9" fmla="*/ 33714 w 33713"/>
                  <a:gd name="csY9" fmla="*/ 106464 h 117110"/>
                  <a:gd name="csX10" fmla="*/ 33714 w 33713"/>
                  <a:gd name="csY10" fmla="*/ 117110 h 117110"/>
                  <a:gd name="csX11" fmla="*/ 0 w 33713"/>
                  <a:gd name="csY11" fmla="*/ 117110 h 117110"/>
                  <a:gd name="csX12" fmla="*/ 0 w 33713"/>
                  <a:gd name="csY12"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3713" h="117110">
                    <a:moveTo>
                      <a:pt x="0" y="106464"/>
                    </a:moveTo>
                    <a:lnTo>
                      <a:pt x="10646" y="106464"/>
                    </a:lnTo>
                    <a:lnTo>
                      <a:pt x="10646" y="10646"/>
                    </a:lnTo>
                    <a:lnTo>
                      <a:pt x="0" y="10646"/>
                    </a:lnTo>
                    <a:lnTo>
                      <a:pt x="0" y="0"/>
                    </a:lnTo>
                    <a:lnTo>
                      <a:pt x="33714" y="0"/>
                    </a:lnTo>
                    <a:lnTo>
                      <a:pt x="33714" y="10646"/>
                    </a:lnTo>
                    <a:lnTo>
                      <a:pt x="22180" y="10646"/>
                    </a:lnTo>
                    <a:lnTo>
                      <a:pt x="22180" y="106464"/>
                    </a:lnTo>
                    <a:lnTo>
                      <a:pt x="33714" y="106464"/>
                    </a:lnTo>
                    <a:lnTo>
                      <a:pt x="33714" y="117110"/>
                    </a:lnTo>
                    <a:lnTo>
                      <a:pt x="0" y="117110"/>
                    </a:lnTo>
                    <a:lnTo>
                      <a:pt x="0" y="106464"/>
                    </a:lnTo>
                    <a:close/>
                  </a:path>
                </a:pathLst>
              </a:custGeom>
              <a:solidFill>
                <a:srgbClr val="4E2C76"/>
              </a:solidFill>
              <a:ln w="8815" cap="flat">
                <a:noFill/>
                <a:prstDash val="solid"/>
                <a:miter/>
              </a:ln>
            </p:spPr>
            <p:txBody>
              <a:bodyPr/>
              <a:lstStyle/>
              <a:p>
                <a:endParaRPr lang="en-GB"/>
              </a:p>
            </p:txBody>
          </p:sp>
          <p:sp>
            <p:nvSpPr>
              <p:cNvPr id="18" name="Freeform: Shape 17">
                <a:extLst>
                  <a:ext uri="{FF2B5EF4-FFF2-40B4-BE49-F238E27FC236}">
                    <a16:creationId xmlns:a16="http://schemas.microsoft.com/office/drawing/2014/main" id="{F71412BC-76F4-8B66-F5D5-2E446576E324}"/>
                  </a:ext>
                </a:extLst>
              </p:cNvPr>
              <p:cNvSpPr/>
              <p:nvPr/>
            </p:nvSpPr>
            <p:spPr>
              <a:xfrm>
                <a:off x="11241660" y="6420036"/>
                <a:ext cx="111786" cy="117110"/>
              </a:xfrm>
              <a:custGeom>
                <a:avLst/>
                <a:gdLst>
                  <a:gd name="csX0" fmla="*/ 0 w 111786"/>
                  <a:gd name="csY0" fmla="*/ 106464 h 117110"/>
                  <a:gd name="csX1" fmla="*/ 7098 w 111786"/>
                  <a:gd name="csY1" fmla="*/ 106464 h 117110"/>
                  <a:gd name="csX2" fmla="*/ 10646 w 111786"/>
                  <a:gd name="csY2" fmla="*/ 102915 h 117110"/>
                  <a:gd name="csX3" fmla="*/ 10646 w 111786"/>
                  <a:gd name="csY3" fmla="*/ 0 h 117110"/>
                  <a:gd name="csX4" fmla="*/ 21293 w 111786"/>
                  <a:gd name="csY4" fmla="*/ 0 h 117110"/>
                  <a:gd name="csX5" fmla="*/ 80735 w 111786"/>
                  <a:gd name="csY5" fmla="*/ 83397 h 117110"/>
                  <a:gd name="csX6" fmla="*/ 90494 w 111786"/>
                  <a:gd name="csY6" fmla="*/ 98479 h 117110"/>
                  <a:gd name="csX7" fmla="*/ 90494 w 111786"/>
                  <a:gd name="csY7" fmla="*/ 98479 h 117110"/>
                  <a:gd name="csX8" fmla="*/ 89607 w 111786"/>
                  <a:gd name="csY8" fmla="*/ 83397 h 117110"/>
                  <a:gd name="csX9" fmla="*/ 89607 w 111786"/>
                  <a:gd name="csY9" fmla="*/ 9759 h 117110"/>
                  <a:gd name="csX10" fmla="*/ 99366 w 111786"/>
                  <a:gd name="csY10" fmla="*/ 0 h 117110"/>
                  <a:gd name="csX11" fmla="*/ 111787 w 111786"/>
                  <a:gd name="csY11" fmla="*/ 0 h 117110"/>
                  <a:gd name="csX12" fmla="*/ 111787 w 111786"/>
                  <a:gd name="csY12" fmla="*/ 10646 h 117110"/>
                  <a:gd name="csX13" fmla="*/ 104689 w 111786"/>
                  <a:gd name="csY13" fmla="*/ 10646 h 117110"/>
                  <a:gd name="csX14" fmla="*/ 101141 w 111786"/>
                  <a:gd name="csY14" fmla="*/ 14195 h 117110"/>
                  <a:gd name="csX15" fmla="*/ 101141 w 111786"/>
                  <a:gd name="csY15" fmla="*/ 117110 h 117110"/>
                  <a:gd name="csX16" fmla="*/ 91381 w 111786"/>
                  <a:gd name="csY16" fmla="*/ 117110 h 117110"/>
                  <a:gd name="csX17" fmla="*/ 31939 w 111786"/>
                  <a:gd name="csY17" fmla="*/ 33714 h 117110"/>
                  <a:gd name="csX18" fmla="*/ 22180 w 111786"/>
                  <a:gd name="csY18" fmla="*/ 18631 h 117110"/>
                  <a:gd name="csX19" fmla="*/ 22180 w 111786"/>
                  <a:gd name="csY19" fmla="*/ 18631 h 117110"/>
                  <a:gd name="csX20" fmla="*/ 23067 w 111786"/>
                  <a:gd name="csY20" fmla="*/ 33714 h 117110"/>
                  <a:gd name="csX21" fmla="*/ 23067 w 111786"/>
                  <a:gd name="csY21" fmla="*/ 107351 h 117110"/>
                  <a:gd name="csX22" fmla="*/ 13308 w 111786"/>
                  <a:gd name="csY22" fmla="*/ 117110 h 117110"/>
                  <a:gd name="csX23" fmla="*/ 887 w 111786"/>
                  <a:gd name="csY23" fmla="*/ 117110 h 117110"/>
                  <a:gd name="csX24" fmla="*/ 887 w 111786"/>
                  <a:gd name="csY24" fmla="*/ 106464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111786" h="117110">
                    <a:moveTo>
                      <a:pt x="0" y="106464"/>
                    </a:moveTo>
                    <a:lnTo>
                      <a:pt x="7098" y="106464"/>
                    </a:lnTo>
                    <a:cubicBezTo>
                      <a:pt x="9759" y="106464"/>
                      <a:pt x="10646" y="105577"/>
                      <a:pt x="10646" y="102915"/>
                    </a:cubicBezTo>
                    <a:lnTo>
                      <a:pt x="10646" y="0"/>
                    </a:lnTo>
                    <a:lnTo>
                      <a:pt x="21293" y="0"/>
                    </a:lnTo>
                    <a:lnTo>
                      <a:pt x="80735" y="83397"/>
                    </a:lnTo>
                    <a:cubicBezTo>
                      <a:pt x="84284" y="89607"/>
                      <a:pt x="90494" y="98479"/>
                      <a:pt x="90494" y="98479"/>
                    </a:cubicBezTo>
                    <a:lnTo>
                      <a:pt x="90494" y="98479"/>
                    </a:lnTo>
                    <a:cubicBezTo>
                      <a:pt x="90494" y="98479"/>
                      <a:pt x="89607" y="89607"/>
                      <a:pt x="89607" y="83397"/>
                    </a:cubicBezTo>
                    <a:lnTo>
                      <a:pt x="89607" y="9759"/>
                    </a:lnTo>
                    <a:cubicBezTo>
                      <a:pt x="89607" y="2662"/>
                      <a:pt x="92269" y="0"/>
                      <a:pt x="99366" y="0"/>
                    </a:cubicBezTo>
                    <a:lnTo>
                      <a:pt x="111787" y="0"/>
                    </a:lnTo>
                    <a:lnTo>
                      <a:pt x="111787" y="10646"/>
                    </a:lnTo>
                    <a:lnTo>
                      <a:pt x="104689" y="10646"/>
                    </a:lnTo>
                    <a:cubicBezTo>
                      <a:pt x="102028" y="10646"/>
                      <a:pt x="101141" y="11534"/>
                      <a:pt x="101141" y="14195"/>
                    </a:cubicBezTo>
                    <a:lnTo>
                      <a:pt x="101141" y="117110"/>
                    </a:lnTo>
                    <a:lnTo>
                      <a:pt x="91381" y="117110"/>
                    </a:lnTo>
                    <a:lnTo>
                      <a:pt x="31939" y="33714"/>
                    </a:lnTo>
                    <a:cubicBezTo>
                      <a:pt x="27503" y="28390"/>
                      <a:pt x="22180" y="18631"/>
                      <a:pt x="22180" y="18631"/>
                    </a:cubicBezTo>
                    <a:lnTo>
                      <a:pt x="22180" y="18631"/>
                    </a:lnTo>
                    <a:cubicBezTo>
                      <a:pt x="22180" y="18631"/>
                      <a:pt x="23067" y="27503"/>
                      <a:pt x="23067" y="33714"/>
                    </a:cubicBezTo>
                    <a:lnTo>
                      <a:pt x="23067" y="107351"/>
                    </a:lnTo>
                    <a:cubicBezTo>
                      <a:pt x="23067" y="114449"/>
                      <a:pt x="20406" y="117110"/>
                      <a:pt x="13308" y="117110"/>
                    </a:cubicBezTo>
                    <a:lnTo>
                      <a:pt x="887" y="117110"/>
                    </a:lnTo>
                    <a:lnTo>
                      <a:pt x="887" y="106464"/>
                    </a:lnTo>
                    <a:close/>
                  </a:path>
                </a:pathLst>
              </a:custGeom>
              <a:solidFill>
                <a:srgbClr val="4E2C76"/>
              </a:solidFill>
              <a:ln w="8815" cap="flat">
                <a:noFill/>
                <a:prstDash val="solid"/>
                <a:miter/>
              </a:ln>
            </p:spPr>
            <p:txBody>
              <a:bodyPr/>
              <a:lstStyle/>
              <a:p>
                <a:endParaRPr lang="en-GB"/>
              </a:p>
            </p:txBody>
          </p:sp>
          <p:sp>
            <p:nvSpPr>
              <p:cNvPr id="19" name="Freeform: Shape 18">
                <a:extLst>
                  <a:ext uri="{FF2B5EF4-FFF2-40B4-BE49-F238E27FC236}">
                    <a16:creationId xmlns:a16="http://schemas.microsoft.com/office/drawing/2014/main" id="{EC6DF2B0-8236-5233-26CB-D8FF5777DD2D}"/>
                  </a:ext>
                </a:extLst>
              </p:cNvPr>
              <p:cNvSpPr/>
              <p:nvPr/>
            </p:nvSpPr>
            <p:spPr>
              <a:xfrm>
                <a:off x="11361431" y="6420036"/>
                <a:ext cx="80734" cy="117110"/>
              </a:xfrm>
              <a:custGeom>
                <a:avLst/>
                <a:gdLst>
                  <a:gd name="csX0" fmla="*/ 10646 w 80734"/>
                  <a:gd name="csY0" fmla="*/ 10646 h 117110"/>
                  <a:gd name="csX1" fmla="*/ 0 w 80734"/>
                  <a:gd name="csY1" fmla="*/ 10646 h 117110"/>
                  <a:gd name="csX2" fmla="*/ 0 w 80734"/>
                  <a:gd name="csY2" fmla="*/ 0 h 117110"/>
                  <a:gd name="csX3" fmla="*/ 66540 w 80734"/>
                  <a:gd name="csY3" fmla="*/ 0 h 117110"/>
                  <a:gd name="csX4" fmla="*/ 76299 w 80734"/>
                  <a:gd name="csY4" fmla="*/ 9759 h 117110"/>
                  <a:gd name="csX5" fmla="*/ 76299 w 80734"/>
                  <a:gd name="csY5" fmla="*/ 21293 h 117110"/>
                  <a:gd name="csX6" fmla="*/ 65653 w 80734"/>
                  <a:gd name="csY6" fmla="*/ 21293 h 117110"/>
                  <a:gd name="csX7" fmla="*/ 65653 w 80734"/>
                  <a:gd name="csY7" fmla="*/ 13308 h 117110"/>
                  <a:gd name="csX8" fmla="*/ 62104 w 80734"/>
                  <a:gd name="csY8" fmla="*/ 9759 h 117110"/>
                  <a:gd name="csX9" fmla="*/ 22180 w 80734"/>
                  <a:gd name="csY9" fmla="*/ 9759 h 117110"/>
                  <a:gd name="csX10" fmla="*/ 22180 w 80734"/>
                  <a:gd name="csY10" fmla="*/ 53232 h 117110"/>
                  <a:gd name="csX11" fmla="*/ 66540 w 80734"/>
                  <a:gd name="csY11" fmla="*/ 53232 h 117110"/>
                  <a:gd name="csX12" fmla="*/ 66540 w 80734"/>
                  <a:gd name="csY12" fmla="*/ 63878 h 117110"/>
                  <a:gd name="csX13" fmla="*/ 22180 w 80734"/>
                  <a:gd name="csY13" fmla="*/ 63878 h 117110"/>
                  <a:gd name="csX14" fmla="*/ 22180 w 80734"/>
                  <a:gd name="csY14" fmla="*/ 103802 h 117110"/>
                  <a:gd name="csX15" fmla="*/ 25729 w 80734"/>
                  <a:gd name="csY15" fmla="*/ 107351 h 117110"/>
                  <a:gd name="csX16" fmla="*/ 66540 w 80734"/>
                  <a:gd name="csY16" fmla="*/ 107351 h 117110"/>
                  <a:gd name="csX17" fmla="*/ 70089 w 80734"/>
                  <a:gd name="csY17" fmla="*/ 103802 h 117110"/>
                  <a:gd name="csX18" fmla="*/ 70089 w 80734"/>
                  <a:gd name="csY18" fmla="*/ 95818 h 117110"/>
                  <a:gd name="csX19" fmla="*/ 80735 w 80734"/>
                  <a:gd name="csY19" fmla="*/ 95818 h 117110"/>
                  <a:gd name="csX20" fmla="*/ 80735 w 80734"/>
                  <a:gd name="csY20" fmla="*/ 107351 h 117110"/>
                  <a:gd name="csX21" fmla="*/ 70976 w 80734"/>
                  <a:gd name="csY21" fmla="*/ 117110 h 117110"/>
                  <a:gd name="csX22" fmla="*/ 20406 w 80734"/>
                  <a:gd name="csY22" fmla="*/ 117110 h 117110"/>
                  <a:gd name="csX23" fmla="*/ 10646 w 80734"/>
                  <a:gd name="csY23" fmla="*/ 107351 h 117110"/>
                  <a:gd name="csX24" fmla="*/ 10646 w 80734"/>
                  <a:gd name="csY24" fmla="*/ 10646 h 117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80734" h="117110">
                    <a:moveTo>
                      <a:pt x="10646" y="10646"/>
                    </a:moveTo>
                    <a:lnTo>
                      <a:pt x="0" y="10646"/>
                    </a:lnTo>
                    <a:lnTo>
                      <a:pt x="0" y="0"/>
                    </a:lnTo>
                    <a:lnTo>
                      <a:pt x="66540" y="0"/>
                    </a:lnTo>
                    <a:cubicBezTo>
                      <a:pt x="73637" y="0"/>
                      <a:pt x="76299" y="2662"/>
                      <a:pt x="76299" y="9759"/>
                    </a:cubicBezTo>
                    <a:lnTo>
                      <a:pt x="76299" y="21293"/>
                    </a:lnTo>
                    <a:lnTo>
                      <a:pt x="65653" y="21293"/>
                    </a:lnTo>
                    <a:lnTo>
                      <a:pt x="65653" y="13308"/>
                    </a:lnTo>
                    <a:cubicBezTo>
                      <a:pt x="65653" y="10646"/>
                      <a:pt x="63878" y="9759"/>
                      <a:pt x="62104" y="9759"/>
                    </a:cubicBezTo>
                    <a:lnTo>
                      <a:pt x="22180" y="9759"/>
                    </a:lnTo>
                    <a:lnTo>
                      <a:pt x="22180" y="53232"/>
                    </a:lnTo>
                    <a:lnTo>
                      <a:pt x="66540" y="53232"/>
                    </a:lnTo>
                    <a:lnTo>
                      <a:pt x="66540" y="63878"/>
                    </a:lnTo>
                    <a:lnTo>
                      <a:pt x="22180" y="63878"/>
                    </a:lnTo>
                    <a:lnTo>
                      <a:pt x="22180" y="103802"/>
                    </a:lnTo>
                    <a:cubicBezTo>
                      <a:pt x="22180" y="106464"/>
                      <a:pt x="23954" y="107351"/>
                      <a:pt x="25729" y="107351"/>
                    </a:cubicBezTo>
                    <a:lnTo>
                      <a:pt x="66540" y="107351"/>
                    </a:lnTo>
                    <a:cubicBezTo>
                      <a:pt x="69201" y="107351"/>
                      <a:pt x="70089" y="106464"/>
                      <a:pt x="70089" y="103802"/>
                    </a:cubicBezTo>
                    <a:lnTo>
                      <a:pt x="70089" y="95818"/>
                    </a:lnTo>
                    <a:lnTo>
                      <a:pt x="80735" y="95818"/>
                    </a:lnTo>
                    <a:lnTo>
                      <a:pt x="80735" y="107351"/>
                    </a:lnTo>
                    <a:cubicBezTo>
                      <a:pt x="80735" y="114449"/>
                      <a:pt x="78073" y="117110"/>
                      <a:pt x="70976" y="117110"/>
                    </a:cubicBezTo>
                    <a:lnTo>
                      <a:pt x="20406" y="117110"/>
                    </a:lnTo>
                    <a:cubicBezTo>
                      <a:pt x="13308" y="117110"/>
                      <a:pt x="10646" y="114449"/>
                      <a:pt x="10646" y="107351"/>
                    </a:cubicBezTo>
                    <a:lnTo>
                      <a:pt x="10646" y="10646"/>
                    </a:lnTo>
                    <a:close/>
                  </a:path>
                </a:pathLst>
              </a:custGeom>
              <a:solidFill>
                <a:srgbClr val="4E2C76"/>
              </a:solidFill>
              <a:ln w="8815" cap="flat">
                <a:noFill/>
                <a:prstDash val="solid"/>
                <a:miter/>
              </a:ln>
            </p:spPr>
            <p:txBody>
              <a:bodyPr/>
              <a:lstStyle/>
              <a:p>
                <a:endParaRPr lang="en-GB"/>
              </a:p>
            </p:txBody>
          </p:sp>
        </p:grpSp>
      </p:grpSp>
    </p:spTree>
    <p:extLst>
      <p:ext uri="{BB962C8B-B14F-4D97-AF65-F5344CB8AC3E}">
        <p14:creationId xmlns:p14="http://schemas.microsoft.com/office/powerpoint/2010/main" val="1530922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A9D40-CDE5-8E25-008F-5B5D6ACB24A9}"/>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2B5B179-CB0E-C3E7-F9D6-6E72548D55BF}"/>
              </a:ext>
            </a:extLst>
          </p:cNvPr>
          <p:cNvSpPr>
            <a:spLocks noGrp="1"/>
          </p:cNvSpPr>
          <p:nvPr>
            <p:ph type="body" sz="quarter" idx="13"/>
          </p:nvPr>
        </p:nvSpPr>
        <p:spPr/>
        <p:txBody>
          <a:bodyPr/>
          <a:lstStyle/>
          <a:p>
            <a:r>
              <a:rPr lang="en-GB" dirty="0"/>
              <a:t>Threats</a:t>
            </a:r>
          </a:p>
        </p:txBody>
      </p:sp>
      <p:sp>
        <p:nvSpPr>
          <p:cNvPr id="5" name="Text Placeholder 4">
            <a:extLst>
              <a:ext uri="{FF2B5EF4-FFF2-40B4-BE49-F238E27FC236}">
                <a16:creationId xmlns:a16="http://schemas.microsoft.com/office/drawing/2014/main" id="{06C344DF-E017-9DD9-31A6-6416892BFA3E}"/>
              </a:ext>
            </a:extLst>
          </p:cNvPr>
          <p:cNvSpPr>
            <a:spLocks noGrp="1"/>
          </p:cNvSpPr>
          <p:nvPr>
            <p:ph type="body" sz="quarter" idx="14"/>
          </p:nvPr>
        </p:nvSpPr>
        <p:spPr>
          <a:xfrm>
            <a:off x="752401" y="1704180"/>
            <a:ext cx="4740724" cy="5153820"/>
          </a:xfrm>
        </p:spPr>
        <p:txBody>
          <a:bodyPr/>
          <a:lstStyle/>
          <a:p>
            <a:r>
              <a:rPr lang="en-GB" b="1" dirty="0"/>
              <a:t>Threats </a:t>
            </a:r>
            <a:r>
              <a:rPr lang="en-GB" dirty="0"/>
              <a:t>are anything that could cause damage, loss or disruption to a computer system, network or data</a:t>
            </a:r>
          </a:p>
          <a:p>
            <a:pPr lvl="1"/>
            <a:r>
              <a:rPr lang="en-GB" dirty="0"/>
              <a:t>This is a technical term and should not be replaced with words such as problems or dangers</a:t>
            </a:r>
          </a:p>
          <a:p>
            <a:pPr lvl="1"/>
            <a:r>
              <a:rPr lang="en-GB" dirty="0"/>
              <a:t>A threat is a potential cause of damage, loss or disruption to a system, not the person that causes it</a:t>
            </a:r>
          </a:p>
        </p:txBody>
      </p:sp>
      <p:pic>
        <p:nvPicPr>
          <p:cNvPr id="3" name="Picture 2">
            <a:extLst>
              <a:ext uri="{FF2B5EF4-FFF2-40B4-BE49-F238E27FC236}">
                <a16:creationId xmlns:a16="http://schemas.microsoft.com/office/drawing/2014/main" id="{D2A8F980-25AA-13DB-06EA-69CC5695E82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06275" y="1315196"/>
            <a:ext cx="4452894" cy="4524938"/>
          </a:xfrm>
          <a:prstGeom prst="rect">
            <a:avLst/>
          </a:prstGeom>
        </p:spPr>
      </p:pic>
    </p:spTree>
    <p:extLst>
      <p:ext uri="{BB962C8B-B14F-4D97-AF65-F5344CB8AC3E}">
        <p14:creationId xmlns:p14="http://schemas.microsoft.com/office/powerpoint/2010/main" val="1560918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185F8-B8CC-7EF4-64CB-0D420CD4FCCC}"/>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13B376F-EEC1-4A5B-F61C-359D88129A4B}"/>
              </a:ext>
            </a:extLst>
          </p:cNvPr>
          <p:cNvSpPr>
            <a:spLocks noGrp="1"/>
          </p:cNvSpPr>
          <p:nvPr>
            <p:ph type="body" sz="quarter" idx="13"/>
          </p:nvPr>
        </p:nvSpPr>
        <p:spPr/>
        <p:txBody>
          <a:bodyPr/>
          <a:lstStyle/>
          <a:p>
            <a:r>
              <a:rPr lang="en-GB" dirty="0"/>
              <a:t>Who causes threats?</a:t>
            </a:r>
          </a:p>
        </p:txBody>
      </p:sp>
      <p:sp>
        <p:nvSpPr>
          <p:cNvPr id="5" name="Text Placeholder 4">
            <a:extLst>
              <a:ext uri="{FF2B5EF4-FFF2-40B4-BE49-F238E27FC236}">
                <a16:creationId xmlns:a16="http://schemas.microsoft.com/office/drawing/2014/main" id="{FA22DB04-F701-A447-615C-52FC2657CCFA}"/>
              </a:ext>
            </a:extLst>
          </p:cNvPr>
          <p:cNvSpPr>
            <a:spLocks noGrp="1"/>
          </p:cNvSpPr>
          <p:nvPr>
            <p:ph type="body" sz="quarter" idx="14"/>
          </p:nvPr>
        </p:nvSpPr>
        <p:spPr>
          <a:xfrm>
            <a:off x="752401" y="1704180"/>
            <a:ext cx="4946218" cy="5153820"/>
          </a:xfrm>
        </p:spPr>
        <p:txBody>
          <a:bodyPr/>
          <a:lstStyle/>
          <a:p>
            <a:r>
              <a:rPr lang="en-GB" dirty="0"/>
              <a:t>Which of these people could be a threat to a computer system?</a:t>
            </a:r>
          </a:p>
          <a:p>
            <a:pPr lvl="1"/>
            <a:r>
              <a:rPr lang="en-GB" dirty="0"/>
              <a:t>In pairs, choose the person or people most likely to be a threat </a:t>
            </a:r>
            <a:br>
              <a:rPr lang="en-GB" dirty="0"/>
            </a:br>
            <a:r>
              <a:rPr lang="en-GB" dirty="0"/>
              <a:t>to a computer system</a:t>
            </a:r>
          </a:p>
          <a:p>
            <a:pPr lvl="1"/>
            <a:r>
              <a:rPr lang="en-GB" dirty="0"/>
              <a:t>Justify your choice</a:t>
            </a:r>
          </a:p>
        </p:txBody>
      </p:sp>
      <p:sp>
        <p:nvSpPr>
          <p:cNvPr id="20" name="Oval 19">
            <a:extLst>
              <a:ext uri="{FF2B5EF4-FFF2-40B4-BE49-F238E27FC236}">
                <a16:creationId xmlns:a16="http://schemas.microsoft.com/office/drawing/2014/main" id="{C9C1302E-1645-F7AF-3B18-2AC564059202}"/>
              </a:ext>
            </a:extLst>
          </p:cNvPr>
          <p:cNvSpPr/>
          <p:nvPr/>
        </p:nvSpPr>
        <p:spPr>
          <a:xfrm rot="20108657">
            <a:off x="7087261" y="2547112"/>
            <a:ext cx="4186645" cy="3124160"/>
          </a:xfrm>
          <a:prstGeom prst="ellipse">
            <a:avLst/>
          </a:prstGeom>
          <a:noFill/>
          <a:ln w="31750">
            <a:solidFill>
              <a:srgbClr val="4E2C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67E9A96D-BB6A-F9F3-ED48-F8AFC825F4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79269" y="4583729"/>
            <a:ext cx="1624587" cy="1621539"/>
          </a:xfrm>
          <a:prstGeom prst="rect">
            <a:avLst/>
          </a:prstGeom>
        </p:spPr>
      </p:pic>
      <p:pic>
        <p:nvPicPr>
          <p:cNvPr id="22" name="Picture 21">
            <a:extLst>
              <a:ext uri="{FF2B5EF4-FFF2-40B4-BE49-F238E27FC236}">
                <a16:creationId xmlns:a16="http://schemas.microsoft.com/office/drawing/2014/main" id="{A296600F-8E88-E346-1DDE-ECDB408255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3778" y="2302640"/>
            <a:ext cx="1621539" cy="1621539"/>
          </a:xfrm>
          <a:prstGeom prst="rect">
            <a:avLst/>
          </a:prstGeom>
        </p:spPr>
      </p:pic>
      <p:pic>
        <p:nvPicPr>
          <p:cNvPr id="24" name="Picture 23">
            <a:extLst>
              <a:ext uri="{FF2B5EF4-FFF2-40B4-BE49-F238E27FC236}">
                <a16:creationId xmlns:a16="http://schemas.microsoft.com/office/drawing/2014/main" id="{663EF0FE-1330-01CA-278F-C2F2C74A47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05683" y="1587520"/>
            <a:ext cx="1621539" cy="1624587"/>
          </a:xfrm>
          <a:prstGeom prst="rect">
            <a:avLst/>
          </a:prstGeom>
        </p:spPr>
      </p:pic>
      <p:pic>
        <p:nvPicPr>
          <p:cNvPr id="25" name="Picture 24">
            <a:extLst>
              <a:ext uri="{FF2B5EF4-FFF2-40B4-BE49-F238E27FC236}">
                <a16:creationId xmlns:a16="http://schemas.microsoft.com/office/drawing/2014/main" id="{B53574AE-0534-7431-1BE8-7439D1F574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9162" y="3158858"/>
            <a:ext cx="1621539" cy="1624587"/>
          </a:xfrm>
          <a:prstGeom prst="rect">
            <a:avLst/>
          </a:prstGeom>
        </p:spPr>
      </p:pic>
      <p:pic>
        <p:nvPicPr>
          <p:cNvPr id="26" name="Picture 25">
            <a:extLst>
              <a:ext uri="{FF2B5EF4-FFF2-40B4-BE49-F238E27FC236}">
                <a16:creationId xmlns:a16="http://schemas.microsoft.com/office/drawing/2014/main" id="{FB00924D-F5E9-5972-E92D-A0E1801D05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24570" y="4226717"/>
            <a:ext cx="1624587" cy="1621539"/>
          </a:xfrm>
          <a:prstGeom prst="rect">
            <a:avLst/>
          </a:prstGeom>
        </p:spPr>
      </p:pic>
      <p:sp>
        <p:nvSpPr>
          <p:cNvPr id="2" name="TextBox 1">
            <a:extLst>
              <a:ext uri="{FF2B5EF4-FFF2-40B4-BE49-F238E27FC236}">
                <a16:creationId xmlns:a16="http://schemas.microsoft.com/office/drawing/2014/main" id="{FFDBB9F6-6B71-6361-8776-DDD459520C4A}"/>
              </a:ext>
            </a:extLst>
          </p:cNvPr>
          <p:cNvSpPr txBox="1"/>
          <p:nvPr/>
        </p:nvSpPr>
        <p:spPr>
          <a:xfrm>
            <a:off x="8371929" y="3755707"/>
            <a:ext cx="1924462" cy="430887"/>
          </a:xfrm>
          <a:prstGeom prst="rect">
            <a:avLst/>
          </a:prstGeom>
          <a:noFill/>
        </p:spPr>
        <p:txBody>
          <a:bodyPr wrap="square" lIns="0" tIns="0" rIns="0" bIns="0" rtlCol="0">
            <a:spAutoFit/>
          </a:bodyPr>
          <a:lstStyle/>
          <a:p>
            <a:pPr algn="ctr"/>
            <a:r>
              <a:rPr lang="en-US" sz="2800" b="1" dirty="0">
                <a:solidFill>
                  <a:srgbClr val="FF0000"/>
                </a:solidFill>
              </a:rPr>
              <a:t>THREATS</a:t>
            </a:r>
            <a:endParaRPr lang="en-GB" sz="2800" b="1" dirty="0">
              <a:solidFill>
                <a:srgbClr val="FF0000"/>
              </a:solidFill>
            </a:endParaRPr>
          </a:p>
        </p:txBody>
      </p:sp>
    </p:spTree>
    <p:extLst>
      <p:ext uri="{BB962C8B-B14F-4D97-AF65-F5344CB8AC3E}">
        <p14:creationId xmlns:p14="http://schemas.microsoft.com/office/powerpoint/2010/main" val="25262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CCEB7-9A94-EF85-B553-DC94C0673FE0}"/>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A66CAE9-5FEF-9561-A750-280EB12D0D14}"/>
              </a:ext>
            </a:extLst>
          </p:cNvPr>
          <p:cNvSpPr>
            <a:spLocks noGrp="1"/>
          </p:cNvSpPr>
          <p:nvPr>
            <p:ph type="body" sz="quarter" idx="13"/>
          </p:nvPr>
        </p:nvSpPr>
        <p:spPr/>
        <p:txBody>
          <a:bodyPr/>
          <a:lstStyle/>
          <a:p>
            <a:r>
              <a:rPr lang="en-GB" dirty="0"/>
              <a:t>Who causes threats?</a:t>
            </a:r>
          </a:p>
        </p:txBody>
      </p:sp>
      <p:sp>
        <p:nvSpPr>
          <p:cNvPr id="5" name="Text Placeholder 4">
            <a:extLst>
              <a:ext uri="{FF2B5EF4-FFF2-40B4-BE49-F238E27FC236}">
                <a16:creationId xmlns:a16="http://schemas.microsoft.com/office/drawing/2014/main" id="{B04A5D4D-8D36-2386-1DC7-FF9D8A305BCA}"/>
              </a:ext>
            </a:extLst>
          </p:cNvPr>
          <p:cNvSpPr>
            <a:spLocks noGrp="1"/>
          </p:cNvSpPr>
          <p:nvPr>
            <p:ph type="body" sz="quarter" idx="14"/>
          </p:nvPr>
        </p:nvSpPr>
        <p:spPr/>
        <p:txBody>
          <a:bodyPr/>
          <a:lstStyle/>
          <a:p>
            <a:r>
              <a:rPr lang="en-GB" dirty="0"/>
              <a:t>All these people could cause significant threats to other people or an organisation</a:t>
            </a:r>
          </a:p>
          <a:p>
            <a:pPr lvl="1"/>
            <a:r>
              <a:rPr lang="en-GB" dirty="0">
                <a:solidFill>
                  <a:srgbClr val="FF0000"/>
                </a:solidFill>
              </a:rPr>
              <a:t>Nurses could alter medical records </a:t>
            </a:r>
            <a:br>
              <a:rPr lang="en-GB" dirty="0">
                <a:solidFill>
                  <a:srgbClr val="FF0000"/>
                </a:solidFill>
              </a:rPr>
            </a:br>
            <a:r>
              <a:rPr lang="en-GB" dirty="0">
                <a:solidFill>
                  <a:srgbClr val="FF0000"/>
                </a:solidFill>
              </a:rPr>
              <a:t>significantly affecting patient health</a:t>
            </a:r>
          </a:p>
          <a:p>
            <a:pPr lvl="1"/>
            <a:r>
              <a:rPr lang="en-GB" dirty="0">
                <a:solidFill>
                  <a:srgbClr val="FF0000"/>
                </a:solidFill>
              </a:rPr>
              <a:t>A barrister asks for personal details and </a:t>
            </a:r>
            <a:br>
              <a:rPr lang="en-GB" dirty="0">
                <a:solidFill>
                  <a:srgbClr val="FF0000"/>
                </a:solidFill>
              </a:rPr>
            </a:br>
            <a:r>
              <a:rPr lang="en-GB" dirty="0">
                <a:solidFill>
                  <a:srgbClr val="FF0000"/>
                </a:solidFill>
              </a:rPr>
              <a:t>credit card information resulting in online theft</a:t>
            </a:r>
          </a:p>
          <a:p>
            <a:pPr lvl="1"/>
            <a:r>
              <a:rPr lang="en-GB" dirty="0">
                <a:solidFill>
                  <a:srgbClr val="FF0000"/>
                </a:solidFill>
              </a:rPr>
              <a:t>A businessman could steal intellectual </a:t>
            </a:r>
            <a:br>
              <a:rPr lang="en-GB" dirty="0">
                <a:solidFill>
                  <a:srgbClr val="FF0000"/>
                </a:solidFill>
              </a:rPr>
            </a:br>
            <a:r>
              <a:rPr lang="en-GB" dirty="0">
                <a:solidFill>
                  <a:srgbClr val="FF0000"/>
                </a:solidFill>
              </a:rPr>
              <a:t>property costing a business millions</a:t>
            </a:r>
          </a:p>
          <a:p>
            <a:pPr lvl="1"/>
            <a:r>
              <a:rPr lang="en-GB" dirty="0">
                <a:solidFill>
                  <a:srgbClr val="FF0000"/>
                </a:solidFill>
              </a:rPr>
              <a:t>Students could delete a teacher </a:t>
            </a:r>
            <a:br>
              <a:rPr lang="en-GB" dirty="0">
                <a:solidFill>
                  <a:srgbClr val="FF0000"/>
                </a:solidFill>
              </a:rPr>
            </a:br>
            <a:r>
              <a:rPr lang="en-GB" dirty="0">
                <a:solidFill>
                  <a:srgbClr val="FF0000"/>
                </a:solidFill>
              </a:rPr>
              <a:t>folder with marked NEA work</a:t>
            </a:r>
          </a:p>
          <a:p>
            <a:pPr lvl="1"/>
            <a:r>
              <a:rPr lang="en-GB" dirty="0"/>
              <a:t>A lone person in a hoodie? More likely a </a:t>
            </a:r>
            <a:br>
              <a:rPr lang="en-GB" dirty="0"/>
            </a:br>
            <a:r>
              <a:rPr lang="en-GB" dirty="0"/>
              <a:t>Hollywood myth or gamer!</a:t>
            </a:r>
          </a:p>
        </p:txBody>
      </p:sp>
      <p:sp>
        <p:nvSpPr>
          <p:cNvPr id="2" name="Oval 1">
            <a:extLst>
              <a:ext uri="{FF2B5EF4-FFF2-40B4-BE49-F238E27FC236}">
                <a16:creationId xmlns:a16="http://schemas.microsoft.com/office/drawing/2014/main" id="{343B78F9-B3B0-F155-1C5D-964E33EF2095}"/>
              </a:ext>
            </a:extLst>
          </p:cNvPr>
          <p:cNvSpPr/>
          <p:nvPr/>
        </p:nvSpPr>
        <p:spPr>
          <a:xfrm rot="20108657">
            <a:off x="7087261" y="2547112"/>
            <a:ext cx="4186645" cy="3124160"/>
          </a:xfrm>
          <a:prstGeom prst="ellipse">
            <a:avLst/>
          </a:prstGeom>
          <a:noFill/>
          <a:ln w="31750">
            <a:solidFill>
              <a:srgbClr val="4E2C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4A85CF71-C849-CD8F-84EA-8E3EE713A3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879269" y="4583729"/>
            <a:ext cx="1624587" cy="1621539"/>
          </a:xfrm>
          <a:prstGeom prst="rect">
            <a:avLst/>
          </a:prstGeom>
        </p:spPr>
      </p:pic>
      <p:pic>
        <p:nvPicPr>
          <p:cNvPr id="6" name="Picture 5">
            <a:extLst>
              <a:ext uri="{FF2B5EF4-FFF2-40B4-BE49-F238E27FC236}">
                <a16:creationId xmlns:a16="http://schemas.microsoft.com/office/drawing/2014/main" id="{E8EF14F4-B2D4-5C82-9A06-71A18686FC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3778" y="2302640"/>
            <a:ext cx="1621539" cy="1621539"/>
          </a:xfrm>
          <a:prstGeom prst="rect">
            <a:avLst/>
          </a:prstGeom>
        </p:spPr>
      </p:pic>
      <p:pic>
        <p:nvPicPr>
          <p:cNvPr id="7" name="Picture 6">
            <a:extLst>
              <a:ext uri="{FF2B5EF4-FFF2-40B4-BE49-F238E27FC236}">
                <a16:creationId xmlns:a16="http://schemas.microsoft.com/office/drawing/2014/main" id="{4A575AA8-13ED-FC00-9640-F5550C372C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05683" y="1587520"/>
            <a:ext cx="1621539" cy="1624587"/>
          </a:xfrm>
          <a:prstGeom prst="rect">
            <a:avLst/>
          </a:prstGeom>
        </p:spPr>
      </p:pic>
      <p:pic>
        <p:nvPicPr>
          <p:cNvPr id="9" name="Picture 8">
            <a:extLst>
              <a:ext uri="{FF2B5EF4-FFF2-40B4-BE49-F238E27FC236}">
                <a16:creationId xmlns:a16="http://schemas.microsoft.com/office/drawing/2014/main" id="{D8114ED1-05E5-A59D-B897-AD27EEE1DB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19162" y="3158858"/>
            <a:ext cx="1621539" cy="1624587"/>
          </a:xfrm>
          <a:prstGeom prst="rect">
            <a:avLst/>
          </a:prstGeom>
        </p:spPr>
      </p:pic>
      <p:pic>
        <p:nvPicPr>
          <p:cNvPr id="10" name="Picture 9">
            <a:extLst>
              <a:ext uri="{FF2B5EF4-FFF2-40B4-BE49-F238E27FC236}">
                <a16:creationId xmlns:a16="http://schemas.microsoft.com/office/drawing/2014/main" id="{6B799F33-A82D-D9BF-6652-32E403B4F3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24570" y="4226717"/>
            <a:ext cx="1624587" cy="1621539"/>
          </a:xfrm>
          <a:prstGeom prst="rect">
            <a:avLst/>
          </a:prstGeom>
        </p:spPr>
      </p:pic>
      <p:sp>
        <p:nvSpPr>
          <p:cNvPr id="11" name="TextBox 10">
            <a:extLst>
              <a:ext uri="{FF2B5EF4-FFF2-40B4-BE49-F238E27FC236}">
                <a16:creationId xmlns:a16="http://schemas.microsoft.com/office/drawing/2014/main" id="{8AF2D942-D448-989A-D10F-0FAA591C597D}"/>
              </a:ext>
            </a:extLst>
          </p:cNvPr>
          <p:cNvSpPr txBox="1"/>
          <p:nvPr/>
        </p:nvSpPr>
        <p:spPr>
          <a:xfrm>
            <a:off x="8371929" y="3755707"/>
            <a:ext cx="1924462" cy="430887"/>
          </a:xfrm>
          <a:prstGeom prst="rect">
            <a:avLst/>
          </a:prstGeom>
          <a:noFill/>
        </p:spPr>
        <p:txBody>
          <a:bodyPr wrap="square" lIns="0" tIns="0" rIns="0" bIns="0" rtlCol="0">
            <a:spAutoFit/>
          </a:bodyPr>
          <a:lstStyle/>
          <a:p>
            <a:pPr algn="ctr"/>
            <a:r>
              <a:rPr lang="en-US" sz="2800" b="1" dirty="0">
                <a:solidFill>
                  <a:srgbClr val="FF0000"/>
                </a:solidFill>
              </a:rPr>
              <a:t>THREATS</a:t>
            </a:r>
            <a:endParaRPr lang="en-GB" sz="2800" b="1" dirty="0">
              <a:solidFill>
                <a:srgbClr val="FF0000"/>
              </a:solidFill>
            </a:endParaRPr>
          </a:p>
        </p:txBody>
      </p:sp>
    </p:spTree>
    <p:extLst>
      <p:ext uri="{BB962C8B-B14F-4D97-AF65-F5344CB8AC3E}">
        <p14:creationId xmlns:p14="http://schemas.microsoft.com/office/powerpoint/2010/main" val="2638733091"/>
      </p:ext>
    </p:extLst>
  </p:cSld>
  <p:clrMapOvr>
    <a:masterClrMapping/>
  </p:clrMapOvr>
</p:sld>
</file>

<file path=ppt/theme/theme1.xml><?xml version="1.0" encoding="utf-8"?>
<a:theme xmlns:a="http://schemas.openxmlformats.org/drawingml/2006/main" name="Office Theme">
  <a:themeElements>
    <a:clrScheme name="BTEC Level 3">
      <a:dk1>
        <a:srgbClr val="000000"/>
      </a:dk1>
      <a:lt1>
        <a:sysClr val="window" lastClr="FFFFFF"/>
      </a:lt1>
      <a:dk2>
        <a:srgbClr val="5E5E5E"/>
      </a:dk2>
      <a:lt2>
        <a:srgbClr val="DDDDDD"/>
      </a:lt2>
      <a:accent1>
        <a:srgbClr val="28000A"/>
      </a:accent1>
      <a:accent2>
        <a:srgbClr val="009EFF"/>
      </a:accent2>
      <a:accent3>
        <a:srgbClr val="FF6AE2"/>
      </a:accent3>
      <a:accent4>
        <a:srgbClr val="FF3837"/>
      </a:accent4>
      <a:accent5>
        <a:srgbClr val="FF9E00"/>
      </a:accent5>
      <a:accent6>
        <a:srgbClr val="007F2F"/>
      </a:accent6>
      <a:hlink>
        <a:srgbClr val="28000A"/>
      </a:hlink>
      <a:folHlink>
        <a:srgbClr val="2800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7" id="{6FA27795-B9C1-4507-BC0C-529E9FDBF3CE}" vid="{31383F55-D8C1-49C3-81A8-B4C6CEBC01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ef05dc5-97a2-498b-bf7c-bd189143a1ff" xsi:nil="true"/>
    <lcf76f155ced4ddcb4097134ff3c332f xmlns="94dce8ab-38ff-4714-b1ed-1fc5e4d9abd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4951742A866DD4C8563BF4DFAFD4423" ma:contentTypeVersion="18" ma:contentTypeDescription="Create a new document." ma:contentTypeScope="" ma:versionID="58da99929f87ac8b2571840ca4767e4d">
  <xsd:schema xmlns:xsd="http://www.w3.org/2001/XMLSchema" xmlns:xs="http://www.w3.org/2001/XMLSchema" xmlns:p="http://schemas.microsoft.com/office/2006/metadata/properties" xmlns:ns2="1ef05dc5-97a2-498b-bf7c-bd189143a1ff" xmlns:ns3="94dce8ab-38ff-4714-b1ed-1fc5e4d9abd1" targetNamespace="http://schemas.microsoft.com/office/2006/metadata/properties" ma:root="true" ma:fieldsID="6189d50e8355c5140897551c55ea7636" ns2:_="" ns3:_="">
    <xsd:import namespace="1ef05dc5-97a2-498b-bf7c-bd189143a1ff"/>
    <xsd:import namespace="94dce8ab-38ff-4714-b1ed-1fc5e4d9ab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f05dc5-97a2-498b-bf7c-bd189143a1f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fdf9d15-4b9e-4c3d-9cc7-a4b2c62d8b82}" ma:internalName="TaxCatchAll" ma:showField="CatchAllData" ma:web="1ef05dc5-97a2-498b-bf7c-bd189143a1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dce8ab-38ff-4714-b1ed-1fc5e4d9ab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3fef7c3-b28d-442e-81da-5332445db92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5F3F7C-0E1E-48F5-B58E-9D0DAAE166F7}">
  <ds:schemaRefs>
    <ds:schemaRef ds:uri="http://schemas.microsoft.com/office/2006/metadata/properties"/>
    <ds:schemaRef ds:uri="http://schemas.microsoft.com/office/infopath/2007/PartnerControls"/>
    <ds:schemaRef ds:uri="1ef05dc5-97a2-498b-bf7c-bd189143a1ff"/>
    <ds:schemaRef ds:uri="94dce8ab-38ff-4714-b1ed-1fc5e4d9abd1"/>
  </ds:schemaRefs>
</ds:datastoreItem>
</file>

<file path=customXml/itemProps2.xml><?xml version="1.0" encoding="utf-8"?>
<ds:datastoreItem xmlns:ds="http://schemas.openxmlformats.org/officeDocument/2006/customXml" ds:itemID="{264990D6-9465-4624-B6E0-2D6D71CC4C7F}">
  <ds:schemaRefs>
    <ds:schemaRef ds:uri="http://schemas.microsoft.com/sharepoint/v3/contenttype/forms"/>
  </ds:schemaRefs>
</ds:datastoreItem>
</file>

<file path=customXml/itemProps3.xml><?xml version="1.0" encoding="utf-8"?>
<ds:datastoreItem xmlns:ds="http://schemas.openxmlformats.org/officeDocument/2006/customXml" ds:itemID="{A3220CB5-E78F-4F0F-A2FC-1594C9A072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ef05dc5-97a2-498b-bf7c-bd189143a1ff"/>
    <ds:schemaRef ds:uri="94dce8ab-38ff-4714-b1ed-1fc5e4d9ab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37546</TotalTime>
  <Words>1644</Words>
  <Application>Microsoft Office PowerPoint</Application>
  <PresentationFormat>Widescreen</PresentationFormat>
  <Paragraphs>165</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PG Online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Mike Bloys</cp:lastModifiedBy>
  <cp:revision>268</cp:revision>
  <cp:lastPrinted>2018-12-20T16:13:44Z</cp:lastPrinted>
  <dcterms:created xsi:type="dcterms:W3CDTF">2016-01-18T14:01:19Z</dcterms:created>
  <dcterms:modified xsi:type="dcterms:W3CDTF">2026-06-29T15:10:01Z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0x01010024951742A866DD4C8563BF4DFAFD4423</vt:lpwstr>
  </property>
  <property fmtid="{D5CDD505-2E9C-101B-9397-08002B2CF9AE}" pid="3" name="AuthorIds_UIVersion_25088">
    <vt:lpwstr>219</vt:lpwstr>
  </property>
  <property fmtid="{D5CDD505-2E9C-101B-9397-08002B2CF9AE}" pid="4" name="MediaServiceImageTags">
    <vt:lpwstr/>
  </property>
</Properties>
</file>