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2">
  <p:sldMasterIdLst>
    <p:sldMasterId id="2147483660" r:id="rId4"/>
  </p:sldMasterIdLst>
  <p:notesMasterIdLst>
    <p:notesMasterId r:id="rId30"/>
  </p:notesMasterIdLst>
  <p:handoutMasterIdLst>
    <p:handoutMasterId r:id="rId31"/>
  </p:handoutMasterIdLst>
  <p:sldIdLst>
    <p:sldId id="259" r:id="rId5"/>
    <p:sldId id="319" r:id="rId6"/>
    <p:sldId id="411" r:id="rId7"/>
    <p:sldId id="431" r:id="rId8"/>
    <p:sldId id="432" r:id="rId9"/>
    <p:sldId id="416" r:id="rId10"/>
    <p:sldId id="433" r:id="rId11"/>
    <p:sldId id="364" r:id="rId12"/>
    <p:sldId id="412" r:id="rId13"/>
    <p:sldId id="419" r:id="rId14"/>
    <p:sldId id="435" r:id="rId15"/>
    <p:sldId id="410" r:id="rId16"/>
    <p:sldId id="420" r:id="rId17"/>
    <p:sldId id="436" r:id="rId18"/>
    <p:sldId id="421" r:id="rId19"/>
    <p:sldId id="438" r:id="rId20"/>
    <p:sldId id="437" r:id="rId21"/>
    <p:sldId id="424" r:id="rId22"/>
    <p:sldId id="426" r:id="rId23"/>
    <p:sldId id="439" r:id="rId24"/>
    <p:sldId id="425" r:id="rId25"/>
    <p:sldId id="430" r:id="rId26"/>
    <p:sldId id="413" r:id="rId27"/>
    <p:sldId id="440" r:id="rId28"/>
    <p:sldId id="262" r:id="rId29"/>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68" userDrawn="1">
          <p15:clr>
            <a:srgbClr val="A4A3A4"/>
          </p15:clr>
        </p15:guide>
        <p15:guide id="2" pos="181" userDrawn="1">
          <p15:clr>
            <a:srgbClr val="A4A3A4"/>
          </p15:clr>
        </p15:guide>
        <p15:guide id="3" orient="horz" pos="413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1931815-9CF1-2391-C1D4-00EAC94E6244}" name="James Franklin" initials="JF" userId="S::james.franklin@pgonline.co.uk::cf915d05-507f-491f-b4a6-b2aa085ee4b1" providerId="AD"/>
  <p188:author id="{E27F4D1F-E773-C6E3-06F7-93776AC26D5F}" name="Mike Bloys" initials="MB" userId="S::mike.bloys@pgonline.co.uk::1248c4d8-7b2b-4b32-b8bd-163ae845f9b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ames Franklin" initials="JF" lastIdx="51" clrIdx="0">
    <p:extLst>
      <p:ext uri="{19B8F6BF-5375-455C-9EA6-DF929625EA0E}">
        <p15:presenceInfo xmlns:p15="http://schemas.microsoft.com/office/powerpoint/2012/main" userId="S-1-12-1-3482410245-1226788991-2863834804-2984533512" providerId="AD"/>
      </p:ext>
    </p:extLst>
  </p:cmAuthor>
  <p:cmAuthor id="2" name="Robert Heathcote" initials="RH" lastIdx="66" clrIdx="1">
    <p:extLst>
      <p:ext uri="{19B8F6BF-5375-455C-9EA6-DF929625EA0E}">
        <p15:presenceInfo xmlns:p15="http://schemas.microsoft.com/office/powerpoint/2012/main" userId="c2f2ece637cb1f9c" providerId="Windows Live"/>
      </p:ext>
    </p:extLst>
  </p:cmAuthor>
  <p:cmAuthor id="3" name="Rob Heathcote" initials="RH" lastIdx="1" clrIdx="2">
    <p:extLst>
      <p:ext uri="{19B8F6BF-5375-455C-9EA6-DF929625EA0E}">
        <p15:presenceInfo xmlns:p15="http://schemas.microsoft.com/office/powerpoint/2012/main" userId="Rob Heathcote" providerId="None"/>
      </p:ext>
    </p:extLst>
  </p:cmAuthor>
  <p:cmAuthor id="4" name="James Franklin" initials="JF [2]" lastIdx="9" clrIdx="3">
    <p:extLst>
      <p:ext uri="{19B8F6BF-5375-455C-9EA6-DF929625EA0E}">
        <p15:presenceInfo xmlns:p15="http://schemas.microsoft.com/office/powerpoint/2012/main" userId="S::james.franklin@pgonline.co.uk::cf915d05-507f-491f-b4a6-b2aa085ee4b1" providerId="AD"/>
      </p:ext>
    </p:extLst>
  </p:cmAuthor>
  <p:cmAuthor id="5" name="Andy Gray" initials="AG" lastIdx="1" clrIdx="4">
    <p:extLst>
      <p:ext uri="{19B8F6BF-5375-455C-9EA6-DF929625EA0E}">
        <p15:presenceInfo xmlns:p15="http://schemas.microsoft.com/office/powerpoint/2012/main" userId="S-1-5-21-1806422049-511903009-2975519774-10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50F80"/>
    <a:srgbClr val="FF7BAC"/>
    <a:srgbClr val="530849"/>
    <a:srgbClr val="FDDD52"/>
    <a:srgbClr val="F0F0F0"/>
    <a:srgbClr val="EBEFF2"/>
    <a:srgbClr val="A5D9EE"/>
    <a:srgbClr val="02273D"/>
    <a:srgbClr val="676DFF"/>
    <a:srgbClr val="35A658"/>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65" autoAdjust="0"/>
    <p:restoredTop sz="97284" autoAdjust="0"/>
  </p:normalViewPr>
  <p:slideViewPr>
    <p:cSldViewPr snapToGrid="0">
      <p:cViewPr varScale="1">
        <p:scale>
          <a:sx n="159" d="100"/>
          <a:sy n="159" d="100"/>
        </p:scale>
        <p:origin x="516" y="138"/>
      </p:cViewPr>
      <p:guideLst>
        <p:guide orient="horz" pos="2568"/>
        <p:guide pos="181"/>
        <p:guide orient="horz" pos="4133"/>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80" d="100"/>
          <a:sy n="80" d="100"/>
        </p:scale>
        <p:origin x="401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 Heathcote" userId="62419938-1f1d-43ca-9327-cfd6c1894440" providerId="ADAL" clId="{06DE5D6B-03DE-4DFA-9A8A-255E9D45A3DE}"/>
    <pc:docChg chg="modSld">
      <pc:chgData name="Rob Heathcote" userId="62419938-1f1d-43ca-9327-cfd6c1894440" providerId="ADAL" clId="{06DE5D6B-03DE-4DFA-9A8A-255E9D45A3DE}" dt="2026-05-07T13:15:54.946" v="14" actId="20577"/>
      <pc:docMkLst>
        <pc:docMk/>
      </pc:docMkLst>
      <pc:sldChg chg="modSp mod">
        <pc:chgData name="Rob Heathcote" userId="62419938-1f1d-43ca-9327-cfd6c1894440" providerId="ADAL" clId="{06DE5D6B-03DE-4DFA-9A8A-255E9D45A3DE}" dt="2026-05-07T13:15:54.946" v="14" actId="20577"/>
        <pc:sldMkLst>
          <pc:docMk/>
          <pc:sldMk cId="4086320650" sldId="412"/>
        </pc:sldMkLst>
        <pc:spChg chg="mod">
          <ac:chgData name="Rob Heathcote" userId="62419938-1f1d-43ca-9327-cfd6c1894440" providerId="ADAL" clId="{06DE5D6B-03DE-4DFA-9A8A-255E9D45A3DE}" dt="2026-05-07T13:15:54.946" v="14" actId="20577"/>
          <ac:spMkLst>
            <pc:docMk/>
            <pc:sldMk cId="4086320650" sldId="412"/>
            <ac:spMk id="5" creationId="{E02CC398-59D2-CE41-CC3A-44CEA23E2EEF}"/>
          </ac:spMkLst>
        </pc:spChg>
      </pc:sldChg>
      <pc:sldChg chg="modSp mod">
        <pc:chgData name="Rob Heathcote" userId="62419938-1f1d-43ca-9327-cfd6c1894440" providerId="ADAL" clId="{06DE5D6B-03DE-4DFA-9A8A-255E9D45A3DE}" dt="2026-05-07T13:14:43.360" v="3" actId="20577"/>
        <pc:sldMkLst>
          <pc:docMk/>
          <pc:sldMk cId="1163588228" sldId="432"/>
        </pc:sldMkLst>
        <pc:spChg chg="mod">
          <ac:chgData name="Rob Heathcote" userId="62419938-1f1d-43ca-9327-cfd6c1894440" providerId="ADAL" clId="{06DE5D6B-03DE-4DFA-9A8A-255E9D45A3DE}" dt="2026-05-07T13:14:43.360" v="3" actId="20577"/>
          <ac:spMkLst>
            <pc:docMk/>
            <pc:sldMk cId="1163588228" sldId="432"/>
            <ac:spMk id="3" creationId="{0D7136FF-0ABE-5FC6-6492-DD5D2EAC6241}"/>
          </ac:spMkLst>
        </pc:spChg>
      </pc:sldChg>
      <pc:sldChg chg="modSp mod">
        <pc:chgData name="Rob Heathcote" userId="62419938-1f1d-43ca-9327-cfd6c1894440" providerId="ADAL" clId="{06DE5D6B-03DE-4DFA-9A8A-255E9D45A3DE}" dt="2026-05-07T13:15:43.365" v="13"/>
        <pc:sldMkLst>
          <pc:docMk/>
          <pc:sldMk cId="842880809" sldId="433"/>
        </pc:sldMkLst>
        <pc:spChg chg="mod">
          <ac:chgData name="Rob Heathcote" userId="62419938-1f1d-43ca-9327-cfd6c1894440" providerId="ADAL" clId="{06DE5D6B-03DE-4DFA-9A8A-255E9D45A3DE}" dt="2026-05-07T13:15:43.365" v="13"/>
          <ac:spMkLst>
            <pc:docMk/>
            <pc:sldMk cId="842880809" sldId="433"/>
            <ac:spMk id="5" creationId="{A1D7246D-EA71-C44C-9224-867DB057C306}"/>
          </ac:spMkLst>
        </pc:spChg>
      </pc:sldChg>
    </pc:docChg>
  </pc:docChgLst>
  <pc:docChgLst>
    <pc:chgData name="Leonora Sheppard" userId="3688f6d8-1f97-408e-a4fe-cc859c551ddb" providerId="ADAL" clId="{A8709A3B-A63C-48D9-922C-D3918AD17164}"/>
    <pc:docChg chg="modSld">
      <pc:chgData name="Leonora Sheppard" userId="3688f6d8-1f97-408e-a4fe-cc859c551ddb" providerId="ADAL" clId="{A8709A3B-A63C-48D9-922C-D3918AD17164}" dt="2026-04-27T15:47:12.219" v="8" actId="20577"/>
      <pc:docMkLst>
        <pc:docMk/>
      </pc:docMkLst>
      <pc:sldChg chg="modSp mod">
        <pc:chgData name="Leonora Sheppard" userId="3688f6d8-1f97-408e-a4fe-cc859c551ddb" providerId="ADAL" clId="{A8709A3B-A63C-48D9-922C-D3918AD17164}" dt="2026-04-27T15:47:12.219" v="8" actId="20577"/>
        <pc:sldMkLst>
          <pc:docMk/>
          <pc:sldMk cId="4259638305" sldId="425"/>
        </pc:sldMkLst>
        <pc:spChg chg="mod">
          <ac:chgData name="Leonora Sheppard" userId="3688f6d8-1f97-408e-a4fe-cc859c551ddb" providerId="ADAL" clId="{A8709A3B-A63C-48D9-922C-D3918AD17164}" dt="2026-04-27T15:47:12.219" v="8" actId="20577"/>
          <ac:spMkLst>
            <pc:docMk/>
            <pc:sldMk cId="4259638305" sldId="425"/>
            <ac:spMk id="5" creationId="{AA398003-E925-A605-AA04-C3B9DD28A08B}"/>
          </ac:spMkLst>
        </pc:spChg>
      </pc:sldChg>
      <pc:sldChg chg="modSp mod">
        <pc:chgData name="Leonora Sheppard" userId="3688f6d8-1f97-408e-a4fe-cc859c551ddb" providerId="ADAL" clId="{A8709A3B-A63C-48D9-922C-D3918AD17164}" dt="2026-04-27T15:36:11.425" v="4" actId="20577"/>
        <pc:sldMkLst>
          <pc:docMk/>
          <pc:sldMk cId="842880809" sldId="433"/>
        </pc:sldMkLst>
        <pc:spChg chg="mod">
          <ac:chgData name="Leonora Sheppard" userId="3688f6d8-1f97-408e-a4fe-cc859c551ddb" providerId="ADAL" clId="{A8709A3B-A63C-48D9-922C-D3918AD17164}" dt="2026-04-27T15:36:11.425" v="4" actId="20577"/>
          <ac:spMkLst>
            <pc:docMk/>
            <pc:sldMk cId="842880809" sldId="433"/>
            <ac:spMk id="5" creationId="{A1D7246D-EA71-C44C-9224-867DB057C306}"/>
          </ac:spMkLst>
        </pc:spChg>
      </pc:sldChg>
    </pc:docChg>
  </pc:docChgLst>
  <pc:docChgLst>
    <pc:chgData name="Mike Bloys" userId="1248c4d8-7b2b-4b32-b8bd-163ae845f9bb" providerId="ADAL" clId="{6468F33A-7B6A-4639-8BC8-D5ECB1B69EC9}"/>
    <pc:docChg chg="custSel modSld modMainMaster">
      <pc:chgData name="Mike Bloys" userId="1248c4d8-7b2b-4b32-b8bd-163ae845f9bb" providerId="ADAL" clId="{6468F33A-7B6A-4639-8BC8-D5ECB1B69EC9}" dt="2026-05-06T10:45:05.362" v="173"/>
      <pc:docMkLst>
        <pc:docMk/>
      </pc:docMkLst>
      <pc:sldChg chg="delSp modSp mod">
        <pc:chgData name="Mike Bloys" userId="1248c4d8-7b2b-4b32-b8bd-163ae845f9bb" providerId="ADAL" clId="{6468F33A-7B6A-4639-8BC8-D5ECB1B69EC9}" dt="2026-04-28T14:40:17.496" v="55" actId="478"/>
        <pc:sldMkLst>
          <pc:docMk/>
          <pc:sldMk cId="4088036100" sldId="259"/>
        </pc:sldMkLst>
      </pc:sldChg>
      <pc:sldChg chg="addSp delSp modSp mod">
        <pc:chgData name="Mike Bloys" userId="1248c4d8-7b2b-4b32-b8bd-163ae845f9bb" providerId="ADAL" clId="{6468F33A-7B6A-4639-8BC8-D5ECB1B69EC9}" dt="2026-04-28T14:40:48.204" v="65" actId="21"/>
        <pc:sldMkLst>
          <pc:docMk/>
          <pc:sldMk cId="2912915852" sldId="319"/>
        </pc:sldMkLst>
      </pc:sldChg>
      <pc:sldChg chg="addSp delSp modSp mod modClrScheme chgLayout">
        <pc:chgData name="Mike Bloys" userId="1248c4d8-7b2b-4b32-b8bd-163ae845f9bb" providerId="ADAL" clId="{6468F33A-7B6A-4639-8BC8-D5ECB1B69EC9}" dt="2026-04-28T15:32:32.476" v="91" actId="478"/>
        <pc:sldMkLst>
          <pc:docMk/>
          <pc:sldMk cId="2391037670" sldId="411"/>
        </pc:sldMkLst>
        <pc:spChg chg="mod ord">
          <ac:chgData name="Mike Bloys" userId="1248c4d8-7b2b-4b32-b8bd-163ae845f9bb" providerId="ADAL" clId="{6468F33A-7B6A-4639-8BC8-D5ECB1B69EC9}" dt="2026-04-28T15:00:12.080" v="74" actId="700"/>
          <ac:spMkLst>
            <pc:docMk/>
            <pc:sldMk cId="2391037670" sldId="411"/>
            <ac:spMk id="4" creationId="{D21D1ECB-9C6E-2E8F-1145-4D9127C7A4EB}"/>
          </ac:spMkLst>
        </pc:spChg>
        <pc:spChg chg="mod ord">
          <ac:chgData name="Mike Bloys" userId="1248c4d8-7b2b-4b32-b8bd-163ae845f9bb" providerId="ADAL" clId="{6468F33A-7B6A-4639-8BC8-D5ECB1B69EC9}" dt="2026-04-28T15:00:12.080" v="74" actId="700"/>
          <ac:spMkLst>
            <pc:docMk/>
            <pc:sldMk cId="2391037670" sldId="411"/>
            <ac:spMk id="5" creationId="{04240087-CC39-EC31-6F33-5C5BB38DB3E4}"/>
          </ac:spMkLst>
        </pc:spChg>
        <pc:picChg chg="add mod">
          <ac:chgData name="Mike Bloys" userId="1248c4d8-7b2b-4b32-b8bd-163ae845f9bb" providerId="ADAL" clId="{6468F33A-7B6A-4639-8BC8-D5ECB1B69EC9}" dt="2026-04-28T15:00:20.214" v="75"/>
          <ac:picMkLst>
            <pc:docMk/>
            <pc:sldMk cId="2391037670" sldId="411"/>
            <ac:picMk id="2" creationId="{325451C7-89E6-1806-BA58-3F5AB69FD975}"/>
          </ac:picMkLst>
        </pc:picChg>
        <pc:picChg chg="add mod ord modCrop">
          <ac:chgData name="Mike Bloys" userId="1248c4d8-7b2b-4b32-b8bd-163ae845f9bb" providerId="ADAL" clId="{6468F33A-7B6A-4639-8BC8-D5ECB1B69EC9}" dt="2026-04-28T15:32:30.442" v="90" actId="167"/>
          <ac:picMkLst>
            <pc:docMk/>
            <pc:sldMk cId="2391037670" sldId="411"/>
            <ac:picMk id="6" creationId="{94B61196-FD75-7DD4-C92B-3A8710EA2A37}"/>
          </ac:picMkLst>
        </pc:picChg>
      </pc:sldChg>
      <pc:sldChg chg="addSp delSp modSp mod modClrScheme chgLayout">
        <pc:chgData name="Mike Bloys" userId="1248c4d8-7b2b-4b32-b8bd-163ae845f9bb" providerId="ADAL" clId="{6468F33A-7B6A-4639-8BC8-D5ECB1B69EC9}" dt="2026-04-29T10:16:10.536" v="149" actId="478"/>
        <pc:sldMkLst>
          <pc:docMk/>
          <pc:sldMk cId="3104561932" sldId="413"/>
        </pc:sldMkLst>
        <pc:spChg chg="mod ord">
          <ac:chgData name="Mike Bloys" userId="1248c4d8-7b2b-4b32-b8bd-163ae845f9bb" providerId="ADAL" clId="{6468F33A-7B6A-4639-8BC8-D5ECB1B69EC9}" dt="2026-04-29T10:16:07.755" v="148" actId="700"/>
          <ac:spMkLst>
            <pc:docMk/>
            <pc:sldMk cId="3104561932" sldId="413"/>
            <ac:spMk id="4" creationId="{E9DCF37D-4D66-3F5A-04FC-A2672F3D3CB0}"/>
          </ac:spMkLst>
        </pc:spChg>
        <pc:spChg chg="mod ord">
          <ac:chgData name="Mike Bloys" userId="1248c4d8-7b2b-4b32-b8bd-163ae845f9bb" providerId="ADAL" clId="{6468F33A-7B6A-4639-8BC8-D5ECB1B69EC9}" dt="2026-04-29T10:16:07.755" v="148" actId="700"/>
          <ac:spMkLst>
            <pc:docMk/>
            <pc:sldMk cId="3104561932" sldId="413"/>
            <ac:spMk id="5" creationId="{DF5FE012-A7B3-BD99-180E-704D68025188}"/>
          </ac:spMkLst>
        </pc:spChg>
        <pc:picChg chg="add mod ord">
          <ac:chgData name="Mike Bloys" userId="1248c4d8-7b2b-4b32-b8bd-163ae845f9bb" providerId="ADAL" clId="{6468F33A-7B6A-4639-8BC8-D5ECB1B69EC9}" dt="2026-04-29T10:15:51.717" v="146" actId="167"/>
          <ac:picMkLst>
            <pc:docMk/>
            <pc:sldMk cId="3104561932" sldId="413"/>
            <ac:picMk id="6" creationId="{550BCCD0-7CE6-C1A7-8AE7-F8BA38AC2045}"/>
          </ac:picMkLst>
        </pc:picChg>
        <pc:picChg chg="add mod ord">
          <ac:chgData name="Mike Bloys" userId="1248c4d8-7b2b-4b32-b8bd-163ae845f9bb" providerId="ADAL" clId="{6468F33A-7B6A-4639-8BC8-D5ECB1B69EC9}" dt="2026-04-29T10:15:51.717" v="146" actId="167"/>
          <ac:picMkLst>
            <pc:docMk/>
            <pc:sldMk cId="3104561932" sldId="413"/>
            <ac:picMk id="7" creationId="{25B48923-2687-7C20-BDC3-48521E7F15EE}"/>
          </ac:picMkLst>
        </pc:picChg>
      </pc:sldChg>
      <pc:sldChg chg="modSp mod">
        <pc:chgData name="Mike Bloys" userId="1248c4d8-7b2b-4b32-b8bd-163ae845f9bb" providerId="ADAL" clId="{6468F33A-7B6A-4639-8BC8-D5ECB1B69EC9}" dt="2026-04-28T15:54:32.533" v="130" actId="2084"/>
        <pc:sldMkLst>
          <pc:docMk/>
          <pc:sldMk cId="1497482899" sldId="419"/>
        </pc:sldMkLst>
        <pc:graphicFrameChg chg="mod modGraphic">
          <ac:chgData name="Mike Bloys" userId="1248c4d8-7b2b-4b32-b8bd-163ae845f9bb" providerId="ADAL" clId="{6468F33A-7B6A-4639-8BC8-D5ECB1B69EC9}" dt="2026-04-28T15:54:32.533" v="130" actId="2084"/>
          <ac:graphicFrameMkLst>
            <pc:docMk/>
            <pc:sldMk cId="1497482899" sldId="419"/>
            <ac:graphicFrameMk id="3" creationId="{8D716A8D-1D24-8CD1-1302-EBF3CBD5D28F}"/>
          </ac:graphicFrameMkLst>
        </pc:graphicFrameChg>
      </pc:sldChg>
      <pc:sldChg chg="modSp mod">
        <pc:chgData name="Mike Bloys" userId="1248c4d8-7b2b-4b32-b8bd-163ae845f9bb" providerId="ADAL" clId="{6468F33A-7B6A-4639-8BC8-D5ECB1B69EC9}" dt="2026-04-29T09:49:17.988" v="136" actId="1076"/>
        <pc:sldMkLst>
          <pc:docMk/>
          <pc:sldMk cId="426099272" sldId="424"/>
        </pc:sldMkLst>
        <pc:picChg chg="mod">
          <ac:chgData name="Mike Bloys" userId="1248c4d8-7b2b-4b32-b8bd-163ae845f9bb" providerId="ADAL" clId="{6468F33A-7B6A-4639-8BC8-D5ECB1B69EC9}" dt="2026-04-29T09:49:17.988" v="136" actId="1076"/>
          <ac:picMkLst>
            <pc:docMk/>
            <pc:sldMk cId="426099272" sldId="424"/>
            <ac:picMk id="3" creationId="{BF57A978-C4A0-7693-A5F1-A31637E160F6}"/>
          </ac:picMkLst>
        </pc:picChg>
      </pc:sldChg>
      <pc:sldChg chg="addSp delSp modSp mod">
        <pc:chgData name="Mike Bloys" userId="1248c4d8-7b2b-4b32-b8bd-163ae845f9bb" providerId="ADAL" clId="{6468F33A-7B6A-4639-8BC8-D5ECB1B69EC9}" dt="2026-04-28T15:33:16.413" v="97" actId="167"/>
        <pc:sldMkLst>
          <pc:docMk/>
          <pc:sldMk cId="1328421455" sldId="431"/>
        </pc:sldMkLst>
        <pc:picChg chg="add mod">
          <ac:chgData name="Mike Bloys" userId="1248c4d8-7b2b-4b32-b8bd-163ae845f9bb" providerId="ADAL" clId="{6468F33A-7B6A-4639-8BC8-D5ECB1B69EC9}" dt="2026-04-28T15:32:55.187" v="93"/>
          <ac:picMkLst>
            <pc:docMk/>
            <pc:sldMk cId="1328421455" sldId="431"/>
            <ac:picMk id="6" creationId="{144FE3AE-3A24-C4C0-BD31-EA180E23C91D}"/>
          </ac:picMkLst>
        </pc:picChg>
        <pc:picChg chg="add mod ord">
          <ac:chgData name="Mike Bloys" userId="1248c4d8-7b2b-4b32-b8bd-163ae845f9bb" providerId="ADAL" clId="{6468F33A-7B6A-4639-8BC8-D5ECB1B69EC9}" dt="2026-04-28T15:33:16.413" v="97" actId="167"/>
          <ac:picMkLst>
            <pc:docMk/>
            <pc:sldMk cId="1328421455" sldId="431"/>
            <ac:picMk id="7" creationId="{F086BCB5-4DCF-F2E4-4604-8594A242D611}"/>
          </ac:picMkLst>
        </pc:picChg>
        <pc:picChg chg="add mod ord">
          <ac:chgData name="Mike Bloys" userId="1248c4d8-7b2b-4b32-b8bd-163ae845f9bb" providerId="ADAL" clId="{6468F33A-7B6A-4639-8BC8-D5ECB1B69EC9}" dt="2026-04-28T15:33:16.413" v="97" actId="167"/>
          <ac:picMkLst>
            <pc:docMk/>
            <pc:sldMk cId="1328421455" sldId="431"/>
            <ac:picMk id="8" creationId="{4160E375-4A48-BAB8-2096-AFC4FEE8E886}"/>
          </ac:picMkLst>
        </pc:picChg>
      </pc:sldChg>
      <pc:sldChg chg="addSp delSp modSp mod modClrScheme chgLayout">
        <pc:chgData name="Mike Bloys" userId="1248c4d8-7b2b-4b32-b8bd-163ae845f9bb" providerId="ADAL" clId="{6468F33A-7B6A-4639-8BC8-D5ECB1B69EC9}" dt="2026-04-28T15:53:03.949" v="117" actId="700"/>
        <pc:sldMkLst>
          <pc:docMk/>
          <pc:sldMk cId="1163588228" sldId="432"/>
        </pc:sldMkLst>
        <pc:spChg chg="mod ord">
          <ac:chgData name="Mike Bloys" userId="1248c4d8-7b2b-4b32-b8bd-163ae845f9bb" providerId="ADAL" clId="{6468F33A-7B6A-4639-8BC8-D5ECB1B69EC9}" dt="2026-04-28T15:53:03.949" v="117" actId="700"/>
          <ac:spMkLst>
            <pc:docMk/>
            <pc:sldMk cId="1163588228" sldId="432"/>
            <ac:spMk id="2" creationId="{4F4A26B7-748F-9335-9BA4-5A1199D6CAB5}"/>
          </ac:spMkLst>
        </pc:spChg>
        <pc:spChg chg="mod ord">
          <ac:chgData name="Mike Bloys" userId="1248c4d8-7b2b-4b32-b8bd-163ae845f9bb" providerId="ADAL" clId="{6468F33A-7B6A-4639-8BC8-D5ECB1B69EC9}" dt="2026-04-28T15:53:03.949" v="117" actId="700"/>
          <ac:spMkLst>
            <pc:docMk/>
            <pc:sldMk cId="1163588228" sldId="432"/>
            <ac:spMk id="3" creationId="{0D7136FF-0ABE-5FC6-6492-DD5D2EAC6241}"/>
          </ac:spMkLst>
        </pc:spChg>
        <pc:picChg chg="add mod ord modCrop">
          <ac:chgData name="Mike Bloys" userId="1248c4d8-7b2b-4b32-b8bd-163ae845f9bb" providerId="ADAL" clId="{6468F33A-7B6A-4639-8BC8-D5ECB1B69EC9}" dt="2026-04-28T15:48:46.310" v="112" actId="18131"/>
          <ac:picMkLst>
            <pc:docMk/>
            <pc:sldMk cId="1163588228" sldId="432"/>
            <ac:picMk id="4" creationId="{545E8DEA-C706-01F6-8FD6-5AB92E3050C7}"/>
          </ac:picMkLst>
        </pc:picChg>
        <pc:picChg chg="add mod">
          <ac:chgData name="Mike Bloys" userId="1248c4d8-7b2b-4b32-b8bd-163ae845f9bb" providerId="ADAL" clId="{6468F33A-7B6A-4639-8BC8-D5ECB1B69EC9}" dt="2026-04-28T15:52:59.587" v="116"/>
          <ac:picMkLst>
            <pc:docMk/>
            <pc:sldMk cId="1163588228" sldId="432"/>
            <ac:picMk id="6" creationId="{74982883-2966-6637-5FD0-9011FAE10D8F}"/>
          </ac:picMkLst>
        </pc:picChg>
      </pc:sldChg>
      <pc:sldChg chg="modSp mod">
        <pc:chgData name="Mike Bloys" userId="1248c4d8-7b2b-4b32-b8bd-163ae845f9bb" providerId="ADAL" clId="{6468F33A-7B6A-4639-8BC8-D5ECB1B69EC9}" dt="2026-04-29T09:48:43.976" v="134" actId="207"/>
        <pc:sldMkLst>
          <pc:docMk/>
          <pc:sldMk cId="355604256" sldId="435"/>
        </pc:sldMkLst>
        <pc:graphicFrameChg chg="mod modGraphic">
          <ac:chgData name="Mike Bloys" userId="1248c4d8-7b2b-4b32-b8bd-163ae845f9bb" providerId="ADAL" clId="{6468F33A-7B6A-4639-8BC8-D5ECB1B69EC9}" dt="2026-04-29T09:48:43.976" v="134" actId="207"/>
          <ac:graphicFrameMkLst>
            <pc:docMk/>
            <pc:sldMk cId="355604256" sldId="435"/>
            <ac:graphicFrameMk id="2" creationId="{FCADE15C-255E-F747-FCC5-24171621C2EA}"/>
          </ac:graphicFrameMkLst>
        </pc:graphicFrameChg>
      </pc:sldChg>
      <pc:sldChg chg="modSp mod">
        <pc:chgData name="Mike Bloys" userId="1248c4d8-7b2b-4b32-b8bd-163ae845f9bb" providerId="ADAL" clId="{6468F33A-7B6A-4639-8BC8-D5ECB1B69EC9}" dt="2026-04-29T09:49:07.999" v="135" actId="14100"/>
        <pc:sldMkLst>
          <pc:docMk/>
          <pc:sldMk cId="2081026043" sldId="438"/>
        </pc:sldMkLst>
        <pc:spChg chg="mod">
          <ac:chgData name="Mike Bloys" userId="1248c4d8-7b2b-4b32-b8bd-163ae845f9bb" providerId="ADAL" clId="{6468F33A-7B6A-4639-8BC8-D5ECB1B69EC9}" dt="2026-04-29T09:49:07.999" v="135" actId="14100"/>
          <ac:spMkLst>
            <pc:docMk/>
            <pc:sldMk cId="2081026043" sldId="438"/>
            <ac:spMk id="5" creationId="{FDE012BF-D356-9F5E-7689-D4CECB1CA08F}"/>
          </ac:spMkLst>
        </pc:spChg>
      </pc:sldChg>
      <pc:sldChg chg="modSp mod">
        <pc:chgData name="Mike Bloys" userId="1248c4d8-7b2b-4b32-b8bd-163ae845f9bb" providerId="ADAL" clId="{6468F33A-7B6A-4639-8BC8-D5ECB1B69EC9}" dt="2026-04-29T09:49:26.680" v="137" actId="14100"/>
        <pc:sldMkLst>
          <pc:docMk/>
          <pc:sldMk cId="375497013" sldId="439"/>
        </pc:sldMkLst>
        <pc:spChg chg="mod">
          <ac:chgData name="Mike Bloys" userId="1248c4d8-7b2b-4b32-b8bd-163ae845f9bb" providerId="ADAL" clId="{6468F33A-7B6A-4639-8BC8-D5ECB1B69EC9}" dt="2026-04-29T09:49:26.680" v="137" actId="14100"/>
          <ac:spMkLst>
            <pc:docMk/>
            <pc:sldMk cId="375497013" sldId="439"/>
            <ac:spMk id="5" creationId="{E7C6D944-7175-ECE1-5EDA-B73AADE96DC5}"/>
          </ac:spMkLst>
        </pc:spChg>
      </pc:sldChg>
      <pc:sldChg chg="delSp mod">
        <pc:chgData name="Mike Bloys" userId="1248c4d8-7b2b-4b32-b8bd-163ae845f9bb" providerId="ADAL" clId="{6468F33A-7B6A-4639-8BC8-D5ECB1B69EC9}" dt="2026-04-29T10:16:17.703" v="150" actId="478"/>
        <pc:sldMkLst>
          <pc:docMk/>
          <pc:sldMk cId="3618285573" sldId="440"/>
        </pc:sldMkLst>
      </pc:sldChg>
      <pc:sldMasterChg chg="modSp modSldLayout">
        <pc:chgData name="Mike Bloys" userId="1248c4d8-7b2b-4b32-b8bd-163ae845f9bb" providerId="ADAL" clId="{6468F33A-7B6A-4639-8BC8-D5ECB1B69EC9}" dt="2026-05-06T10:45:05.362" v="173"/>
        <pc:sldMasterMkLst>
          <pc:docMk/>
          <pc:sldMasterMk cId="2369807912" sldId="2147483660"/>
        </pc:sldMasterMkLst>
        <pc:sldLayoutChg chg="modSp">
          <pc:chgData name="Mike Bloys" userId="1248c4d8-7b2b-4b32-b8bd-163ae845f9bb" providerId="ADAL" clId="{6468F33A-7B6A-4639-8BC8-D5ECB1B69EC9}" dt="2026-05-06T10:43:00.939" v="151" actId="14826"/>
          <pc:sldLayoutMkLst>
            <pc:docMk/>
            <pc:sldMasterMk cId="2369807912" sldId="2147483660"/>
            <pc:sldLayoutMk cId="1593432957" sldId="2147483661"/>
          </pc:sldLayoutMkLst>
          <pc:picChg chg="mod">
            <ac:chgData name="Mike Bloys" userId="1248c4d8-7b2b-4b32-b8bd-163ae845f9bb" providerId="ADAL" clId="{6468F33A-7B6A-4639-8BC8-D5ECB1B69EC9}" dt="2026-05-06T10:43:00.939" v="151" actId="14826"/>
            <ac:picMkLst>
              <pc:docMk/>
              <pc:sldMasterMk cId="2369807912" sldId="2147483660"/>
              <pc:sldLayoutMk cId="1593432957" sldId="2147483661"/>
              <ac:picMk id="3" creationId="{B828F8C7-6434-4196-BE41-EBF201EC1460}"/>
            </ac:picMkLst>
          </pc:picChg>
        </pc:sldLayoutChg>
        <pc:sldLayoutChg chg="addSp delSp modSp mod setBg">
          <pc:chgData name="Mike Bloys" userId="1248c4d8-7b2b-4b32-b8bd-163ae845f9bb" providerId="ADAL" clId="{6468F33A-7B6A-4639-8BC8-D5ECB1B69EC9}" dt="2026-04-28T14:40:57.816" v="68" actId="478"/>
          <pc:sldLayoutMkLst>
            <pc:docMk/>
            <pc:sldMasterMk cId="2369807912" sldId="2147483660"/>
            <pc:sldLayoutMk cId="3265224848" sldId="2147483662"/>
          </pc:sldLayoutMkLst>
          <pc:cxnChg chg="mod">
            <ac:chgData name="Mike Bloys" userId="1248c4d8-7b2b-4b32-b8bd-163ae845f9bb" providerId="ADAL" clId="{6468F33A-7B6A-4639-8BC8-D5ECB1B69EC9}" dt="2026-04-28T14:40:56.394" v="67" actId="14100"/>
            <ac:cxnSpMkLst>
              <pc:docMk/>
              <pc:sldMasterMk cId="2369807912" sldId="2147483660"/>
              <pc:sldLayoutMk cId="3265224848" sldId="2147483662"/>
              <ac:cxnSpMk id="2" creationId="{C2DD92C0-D868-20C2-C0A5-55A039B266C3}"/>
            </ac:cxnSpMkLst>
          </pc:cxnChg>
        </pc:sldLayoutChg>
        <pc:sldLayoutChg chg="addSp delSp modSp mod setBg">
          <pc:chgData name="Mike Bloys" userId="1248c4d8-7b2b-4b32-b8bd-163ae845f9bb" providerId="ADAL" clId="{6468F33A-7B6A-4639-8BC8-D5ECB1B69EC9}" dt="2026-04-28T14:16:44.249" v="8" actId="478"/>
          <pc:sldLayoutMkLst>
            <pc:docMk/>
            <pc:sldMasterMk cId="2369807912" sldId="2147483660"/>
            <pc:sldLayoutMk cId="1230368745" sldId="2147483663"/>
          </pc:sldLayoutMkLst>
        </pc:sldLayoutChg>
        <pc:sldLayoutChg chg="addSp delSp modSp mod">
          <pc:chgData name="Mike Bloys" userId="1248c4d8-7b2b-4b32-b8bd-163ae845f9bb" providerId="ADAL" clId="{6468F33A-7B6A-4639-8BC8-D5ECB1B69EC9}" dt="2026-05-06T10:44:50.684" v="169"/>
          <pc:sldLayoutMkLst>
            <pc:docMk/>
            <pc:sldMasterMk cId="2369807912" sldId="2147483660"/>
            <pc:sldLayoutMk cId="3864385121" sldId="2147483664"/>
          </pc:sldLayoutMkLst>
          <pc:spChg chg="mod">
            <ac:chgData name="Mike Bloys" userId="1248c4d8-7b2b-4b32-b8bd-163ae845f9bb" providerId="ADAL" clId="{6468F33A-7B6A-4639-8BC8-D5ECB1B69EC9}" dt="2026-04-28T14:18:54.339" v="13" actId="207"/>
            <ac:spMkLst>
              <pc:docMk/>
              <pc:sldMasterMk cId="2369807912" sldId="2147483660"/>
              <pc:sldLayoutMk cId="3864385121" sldId="2147483664"/>
              <ac:spMk id="9" creationId="{00000000-0000-0000-0000-000000000000}"/>
            </ac:spMkLst>
          </pc:spChg>
          <pc:spChg chg="mod">
            <ac:chgData name="Mike Bloys" userId="1248c4d8-7b2b-4b32-b8bd-163ae845f9bb" providerId="ADAL" clId="{6468F33A-7B6A-4639-8BC8-D5ECB1B69EC9}" dt="2026-05-06T10:44:50.684" v="169"/>
            <ac:spMkLst>
              <pc:docMk/>
              <pc:sldMasterMk cId="2369807912" sldId="2147483660"/>
              <pc:sldLayoutMk cId="3864385121" sldId="2147483664"/>
              <ac:spMk id="12" creationId="{00000000-0000-0000-0000-000000000000}"/>
            </ac:spMkLst>
          </pc:spChg>
          <pc:picChg chg="add mod ord modCrop">
            <ac:chgData name="Mike Bloys" userId="1248c4d8-7b2b-4b32-b8bd-163ae845f9bb" providerId="ADAL" clId="{6468F33A-7B6A-4639-8BC8-D5ECB1B69EC9}" dt="2026-04-28T14:21:32.991" v="17" actId="732"/>
            <ac:picMkLst>
              <pc:docMk/>
              <pc:sldMasterMk cId="2369807912" sldId="2147483660"/>
              <pc:sldLayoutMk cId="3864385121" sldId="2147483664"/>
              <ac:picMk id="4" creationId="{95DD5317-9812-CD7B-FBCE-F40999B84A1D}"/>
            </ac:picMkLst>
          </pc:picChg>
          <pc:picChg chg="mod">
            <ac:chgData name="Mike Bloys" userId="1248c4d8-7b2b-4b32-b8bd-163ae845f9bb" providerId="ADAL" clId="{6468F33A-7B6A-4639-8BC8-D5ECB1B69EC9}" dt="2026-04-28T14:18:29.929" v="9" actId="207"/>
            <ac:picMkLst>
              <pc:docMk/>
              <pc:sldMasterMk cId="2369807912" sldId="2147483660"/>
              <pc:sldLayoutMk cId="3864385121" sldId="2147483664"/>
              <ac:picMk id="7" creationId="{57A287C1-821C-C4B2-F33F-65E72EAC612A}"/>
            </ac:picMkLst>
          </pc:picChg>
        </pc:sldLayoutChg>
        <pc:sldLayoutChg chg="addSp delSp modSp mod">
          <pc:chgData name="Mike Bloys" userId="1248c4d8-7b2b-4b32-b8bd-163ae845f9bb" providerId="ADAL" clId="{6468F33A-7B6A-4639-8BC8-D5ECB1B69EC9}" dt="2026-05-06T10:45:01.336" v="172"/>
          <pc:sldLayoutMkLst>
            <pc:docMk/>
            <pc:sldMasterMk cId="2369807912" sldId="2147483660"/>
            <pc:sldLayoutMk cId="1482273398" sldId="2147483665"/>
          </pc:sldLayoutMkLst>
          <pc:spChg chg="add mod">
            <ac:chgData name="Mike Bloys" userId="1248c4d8-7b2b-4b32-b8bd-163ae845f9bb" providerId="ADAL" clId="{6468F33A-7B6A-4639-8BC8-D5ECB1B69EC9}" dt="2026-05-06T10:45:01.336" v="172"/>
            <ac:spMkLst>
              <pc:docMk/>
              <pc:sldMasterMk cId="2369807912" sldId="2147483660"/>
              <pc:sldLayoutMk cId="1482273398" sldId="2147483665"/>
              <ac:spMk id="6" creationId="{841534D9-2D1C-98B0-B6B5-852F905A960F}"/>
            </ac:spMkLst>
          </pc:spChg>
          <pc:spChg chg="mod">
            <ac:chgData name="Mike Bloys" userId="1248c4d8-7b2b-4b32-b8bd-163ae845f9bb" providerId="ADAL" clId="{6468F33A-7B6A-4639-8BC8-D5ECB1B69EC9}" dt="2026-04-28T14:39:47.769" v="48" actId="207"/>
            <ac:spMkLst>
              <pc:docMk/>
              <pc:sldMasterMk cId="2369807912" sldId="2147483660"/>
              <pc:sldLayoutMk cId="1482273398" sldId="2147483665"/>
              <ac:spMk id="15" creationId="{EDB80FE1-CB5F-4209-A5CF-C0E7A88B733B}"/>
            </ac:spMkLst>
          </pc:spChg>
          <pc:picChg chg="add mod">
            <ac:chgData name="Mike Bloys" userId="1248c4d8-7b2b-4b32-b8bd-163ae845f9bb" providerId="ADAL" clId="{6468F33A-7B6A-4639-8BC8-D5ECB1B69EC9}" dt="2026-04-28T14:39:41.164" v="46"/>
            <ac:picMkLst>
              <pc:docMk/>
              <pc:sldMasterMk cId="2369807912" sldId="2147483660"/>
              <pc:sldLayoutMk cId="1482273398" sldId="2147483665"/>
              <ac:picMk id="3" creationId="{EAB15899-EA8A-8E62-392E-F9214EDC90A5}"/>
            </ac:picMkLst>
          </pc:picChg>
          <pc:picChg chg="mod">
            <ac:chgData name="Mike Bloys" userId="1248c4d8-7b2b-4b32-b8bd-163ae845f9bb" providerId="ADAL" clId="{6468F33A-7B6A-4639-8BC8-D5ECB1B69EC9}" dt="2026-04-28T14:39:50.750" v="49" actId="207"/>
            <ac:picMkLst>
              <pc:docMk/>
              <pc:sldMasterMk cId="2369807912" sldId="2147483660"/>
              <pc:sldLayoutMk cId="1482273398" sldId="2147483665"/>
              <ac:picMk id="7" creationId="{998BC630-CDD8-216B-F7A5-E5FDF0D3700C}"/>
            </ac:picMkLst>
          </pc:picChg>
        </pc:sldLayoutChg>
        <pc:sldLayoutChg chg="addSp delSp modSp mod">
          <pc:chgData name="Mike Bloys" userId="1248c4d8-7b2b-4b32-b8bd-163ae845f9bb" providerId="ADAL" clId="{6468F33A-7B6A-4639-8BC8-D5ECB1B69EC9}" dt="2026-05-06T10:44:41.155" v="168" actId="790"/>
          <pc:sldLayoutMkLst>
            <pc:docMk/>
            <pc:sldMasterMk cId="2369807912" sldId="2147483660"/>
            <pc:sldLayoutMk cId="1663747016" sldId="2147483666"/>
          </pc:sldLayoutMkLst>
          <pc:spChg chg="add mod">
            <ac:chgData name="Mike Bloys" userId="1248c4d8-7b2b-4b32-b8bd-163ae845f9bb" providerId="ADAL" clId="{6468F33A-7B6A-4639-8BC8-D5ECB1B69EC9}" dt="2026-05-06T10:44:41.155" v="168" actId="790"/>
            <ac:spMkLst>
              <pc:docMk/>
              <pc:sldMasterMk cId="2369807912" sldId="2147483660"/>
              <pc:sldLayoutMk cId="1663747016" sldId="2147483666"/>
              <ac:spMk id="6" creationId="{08C989BC-76F8-3EAF-03B2-A2E14D95900D}"/>
            </ac:spMkLst>
          </pc:spChg>
          <pc:spChg chg="mod">
            <ac:chgData name="Mike Bloys" userId="1248c4d8-7b2b-4b32-b8bd-163ae845f9bb" providerId="ADAL" clId="{6468F33A-7B6A-4639-8BC8-D5ECB1B69EC9}" dt="2026-04-28T14:34:12.474" v="29" actId="207"/>
            <ac:spMkLst>
              <pc:docMk/>
              <pc:sldMasterMk cId="2369807912" sldId="2147483660"/>
              <pc:sldLayoutMk cId="1663747016" sldId="2147483666"/>
              <ac:spMk id="10" creationId="{C8F4355B-C12B-4D64-A9F8-D30EF17E4A3D}"/>
            </ac:spMkLst>
          </pc:spChg>
          <pc:picChg chg="add mod">
            <ac:chgData name="Mike Bloys" userId="1248c4d8-7b2b-4b32-b8bd-163ae845f9bb" providerId="ADAL" clId="{6468F33A-7B6A-4639-8BC8-D5ECB1B69EC9}" dt="2026-04-28T14:33:56.167" v="26"/>
            <ac:picMkLst>
              <pc:docMk/>
              <pc:sldMasterMk cId="2369807912" sldId="2147483660"/>
              <pc:sldLayoutMk cId="1663747016" sldId="2147483666"/>
              <ac:picMk id="5" creationId="{40E32363-442C-2720-4EA9-9DE0EADFEAA1}"/>
            </ac:picMkLst>
          </pc:picChg>
        </pc:sldLayoutChg>
        <pc:sldLayoutChg chg="addSp delSp modSp mod">
          <pc:chgData name="Mike Bloys" userId="1248c4d8-7b2b-4b32-b8bd-163ae845f9bb" providerId="ADAL" clId="{6468F33A-7B6A-4639-8BC8-D5ECB1B69EC9}" dt="2026-05-06T10:45:05.362" v="173"/>
          <pc:sldLayoutMkLst>
            <pc:docMk/>
            <pc:sldMasterMk cId="2369807912" sldId="2147483660"/>
            <pc:sldLayoutMk cId="3920882233" sldId="2147483668"/>
          </pc:sldLayoutMkLst>
          <pc:spChg chg="add mod">
            <ac:chgData name="Mike Bloys" userId="1248c4d8-7b2b-4b32-b8bd-163ae845f9bb" providerId="ADAL" clId="{6468F33A-7B6A-4639-8BC8-D5ECB1B69EC9}" dt="2026-05-06T10:45:05.362" v="173"/>
            <ac:spMkLst>
              <pc:docMk/>
              <pc:sldMasterMk cId="2369807912" sldId="2147483660"/>
              <pc:sldLayoutMk cId="3920882233" sldId="2147483668"/>
              <ac:spMk id="6" creationId="{7AC5FA23-B685-68F5-F237-6C0F9663699B}"/>
            </ac:spMkLst>
          </pc:spChg>
          <pc:spChg chg="mod">
            <ac:chgData name="Mike Bloys" userId="1248c4d8-7b2b-4b32-b8bd-163ae845f9bb" providerId="ADAL" clId="{6468F33A-7B6A-4639-8BC8-D5ECB1B69EC9}" dt="2026-04-28T14:39:56.768" v="50" actId="20577"/>
            <ac:spMkLst>
              <pc:docMk/>
              <pc:sldMasterMk cId="2369807912" sldId="2147483660"/>
              <pc:sldLayoutMk cId="3920882233" sldId="2147483668"/>
              <ac:spMk id="8" creationId="{A975CF10-0C97-4228-BA6B-F209FC8712C4}"/>
            </ac:spMkLst>
          </pc:spChg>
          <pc:picChg chg="add mod">
            <ac:chgData name="Mike Bloys" userId="1248c4d8-7b2b-4b32-b8bd-163ae845f9bb" providerId="ADAL" clId="{6468F33A-7B6A-4639-8BC8-D5ECB1B69EC9}" dt="2026-04-28T14:40:02.465" v="53"/>
            <ac:picMkLst>
              <pc:docMk/>
              <pc:sldMasterMk cId="2369807912" sldId="2147483660"/>
              <pc:sldLayoutMk cId="3920882233" sldId="2147483668"/>
              <ac:picMk id="2" creationId="{6A83DB8B-1B50-DA29-DCEE-EB59D0D3295A}"/>
            </ac:picMkLst>
          </pc:picChg>
          <pc:picChg chg="mod">
            <ac:chgData name="Mike Bloys" userId="1248c4d8-7b2b-4b32-b8bd-163ae845f9bb" providerId="ADAL" clId="{6468F33A-7B6A-4639-8BC8-D5ECB1B69EC9}" dt="2026-04-28T14:39:59.944" v="51" actId="207"/>
            <ac:picMkLst>
              <pc:docMk/>
              <pc:sldMasterMk cId="2369807912" sldId="2147483660"/>
              <pc:sldLayoutMk cId="3920882233" sldId="2147483668"/>
              <ac:picMk id="5" creationId="{0294E38C-C90F-644C-09D2-440C880BA8C0}"/>
            </ac:picMkLst>
          </pc:picChg>
        </pc:sldLayoutChg>
        <pc:sldLayoutChg chg="addSp delSp modSp mod">
          <pc:chgData name="Mike Bloys" userId="1248c4d8-7b2b-4b32-b8bd-163ae845f9bb" providerId="ADAL" clId="{6468F33A-7B6A-4639-8BC8-D5ECB1B69EC9}" dt="2026-05-06T10:44:53.978" v="170"/>
          <pc:sldLayoutMkLst>
            <pc:docMk/>
            <pc:sldMasterMk cId="2369807912" sldId="2147483660"/>
            <pc:sldLayoutMk cId="930331741" sldId="2147483669"/>
          </pc:sldLayoutMkLst>
          <pc:spChg chg="add mod">
            <ac:chgData name="Mike Bloys" userId="1248c4d8-7b2b-4b32-b8bd-163ae845f9bb" providerId="ADAL" clId="{6468F33A-7B6A-4639-8BC8-D5ECB1B69EC9}" dt="2026-05-06T10:44:53.978" v="170"/>
            <ac:spMkLst>
              <pc:docMk/>
              <pc:sldMasterMk cId="2369807912" sldId="2147483660"/>
              <pc:sldLayoutMk cId="930331741" sldId="2147483669"/>
              <ac:spMk id="7" creationId="{12A94751-6137-6391-7FA0-8CCE8B549F01}"/>
            </ac:spMkLst>
          </pc:spChg>
          <pc:spChg chg="mod">
            <ac:chgData name="Mike Bloys" userId="1248c4d8-7b2b-4b32-b8bd-163ae845f9bb" providerId="ADAL" clId="{6468F33A-7B6A-4639-8BC8-D5ECB1B69EC9}" dt="2026-04-28T14:39:13.982" v="39" actId="207"/>
            <ac:spMkLst>
              <pc:docMk/>
              <pc:sldMasterMk cId="2369807912" sldId="2147483660"/>
              <pc:sldLayoutMk cId="930331741" sldId="2147483669"/>
              <ac:spMk id="13" creationId="{8FF35AEE-5337-4A17-A68B-5F42AFDFFF0C}"/>
            </ac:spMkLst>
          </pc:spChg>
          <pc:picChg chg="mod">
            <ac:chgData name="Mike Bloys" userId="1248c4d8-7b2b-4b32-b8bd-163ae845f9bb" providerId="ADAL" clId="{6468F33A-7B6A-4639-8BC8-D5ECB1B69EC9}" dt="2026-04-28T14:39:19.968" v="40" actId="207"/>
            <ac:picMkLst>
              <pc:docMk/>
              <pc:sldMasterMk cId="2369807912" sldId="2147483660"/>
              <pc:sldLayoutMk cId="930331741" sldId="2147483669"/>
              <ac:picMk id="5" creationId="{CA5ACBD7-76F9-2AEC-CBAB-18C6AFEBED99}"/>
            </ac:picMkLst>
          </pc:picChg>
          <pc:picChg chg="add mod">
            <ac:chgData name="Mike Bloys" userId="1248c4d8-7b2b-4b32-b8bd-163ae845f9bb" providerId="ADAL" clId="{6468F33A-7B6A-4639-8BC8-D5ECB1B69EC9}" dt="2026-04-28T14:39:04.619" v="37"/>
            <ac:picMkLst>
              <pc:docMk/>
              <pc:sldMasterMk cId="2369807912" sldId="2147483660"/>
              <pc:sldLayoutMk cId="930331741" sldId="2147483669"/>
              <ac:picMk id="6" creationId="{BE7347E5-68E3-ECB8-D0EF-F0C111771472}"/>
            </ac:picMkLst>
          </pc:picChg>
        </pc:sldLayoutChg>
        <pc:sldLayoutChg chg="addSp delSp modSp mod">
          <pc:chgData name="Mike Bloys" userId="1248c4d8-7b2b-4b32-b8bd-163ae845f9bb" providerId="ADAL" clId="{6468F33A-7B6A-4639-8BC8-D5ECB1B69EC9}" dt="2026-05-06T10:44:57.192" v="171"/>
          <pc:sldLayoutMkLst>
            <pc:docMk/>
            <pc:sldMasterMk cId="2369807912" sldId="2147483660"/>
            <pc:sldLayoutMk cId="1680822063" sldId="2147483671"/>
          </pc:sldLayoutMkLst>
          <pc:spChg chg="add mod">
            <ac:chgData name="Mike Bloys" userId="1248c4d8-7b2b-4b32-b8bd-163ae845f9bb" providerId="ADAL" clId="{6468F33A-7B6A-4639-8BC8-D5ECB1B69EC9}" dt="2026-05-06T10:44:57.192" v="171"/>
            <ac:spMkLst>
              <pc:docMk/>
              <pc:sldMasterMk cId="2369807912" sldId="2147483660"/>
              <pc:sldLayoutMk cId="1680822063" sldId="2147483671"/>
              <ac:spMk id="6" creationId="{8655B407-D3B0-7E3A-320F-C48E674CDB1D}"/>
            </ac:spMkLst>
          </pc:spChg>
          <pc:spChg chg="mod">
            <ac:chgData name="Mike Bloys" userId="1248c4d8-7b2b-4b32-b8bd-163ae845f9bb" providerId="ADAL" clId="{6468F33A-7B6A-4639-8BC8-D5ECB1B69EC9}" dt="2026-04-28T14:39:34.917" v="44" actId="207"/>
            <ac:spMkLst>
              <pc:docMk/>
              <pc:sldMasterMk cId="2369807912" sldId="2147483660"/>
              <pc:sldLayoutMk cId="1680822063" sldId="2147483671"/>
              <ac:spMk id="13" creationId="{8FF35AEE-5337-4A17-A68B-5F42AFDFFF0C}"/>
            </ac:spMkLst>
          </pc:spChg>
          <pc:picChg chg="add mod">
            <ac:chgData name="Mike Bloys" userId="1248c4d8-7b2b-4b32-b8bd-163ae845f9bb" providerId="ADAL" clId="{6468F33A-7B6A-4639-8BC8-D5ECB1B69EC9}" dt="2026-04-28T14:39:28.231" v="42"/>
            <ac:picMkLst>
              <pc:docMk/>
              <pc:sldMasterMk cId="2369807912" sldId="2147483660"/>
              <pc:sldLayoutMk cId="1680822063" sldId="2147483671"/>
              <ac:picMk id="4" creationId="{27BF14AB-9D9F-661F-E0F7-D46937737199}"/>
            </ac:picMkLst>
          </pc:picChg>
        </pc:sldLayoutChg>
      </pc:sldMasterChg>
    </pc:docChg>
  </pc:docChgLst>
  <pc:docChgLst>
    <pc:chgData name="James Franklin" userId="cf915d05-507f-491f-b4a6-b2aa085ee4b1" providerId="ADAL" clId="{C6C94028-475F-4D4A-92C5-C1FCBEBCC7F4}"/>
    <pc:docChg chg="undo redo custSel addSld delSld modSld sldOrd">
      <pc:chgData name="James Franklin" userId="cf915d05-507f-491f-b4a6-b2aa085ee4b1" providerId="ADAL" clId="{C6C94028-475F-4D4A-92C5-C1FCBEBCC7F4}" dt="2026-05-08T07:35:36.906" v="11848" actId="20577"/>
      <pc:docMkLst>
        <pc:docMk/>
      </pc:docMkLst>
      <pc:sldChg chg="addSp modSp mod setBg">
        <pc:chgData name="James Franklin" userId="cf915d05-507f-491f-b4a6-b2aa085ee4b1" providerId="ADAL" clId="{C6C94028-475F-4D4A-92C5-C1FCBEBCC7F4}" dt="2026-04-27T14:12:19.534" v="11724" actId="20577"/>
        <pc:sldMkLst>
          <pc:docMk/>
          <pc:sldMk cId="1560918527" sldId="416"/>
        </pc:sldMkLst>
        <pc:spChg chg="mod">
          <ac:chgData name="James Franklin" userId="cf915d05-507f-491f-b4a6-b2aa085ee4b1" providerId="ADAL" clId="{C6C94028-475F-4D4A-92C5-C1FCBEBCC7F4}" dt="2026-04-27T14:12:19.534" v="11724" actId="20577"/>
          <ac:spMkLst>
            <pc:docMk/>
            <pc:sldMk cId="1560918527" sldId="416"/>
            <ac:spMk id="5" creationId="{06C344DF-E017-9DD9-31A6-6416892BFA3E}"/>
          </ac:spMkLst>
        </pc:spChg>
      </pc:sldChg>
      <pc:sldChg chg="addSp delSp modSp add mod ord">
        <pc:chgData name="James Franklin" userId="cf915d05-507f-491f-b4a6-b2aa085ee4b1" providerId="ADAL" clId="{C6C94028-475F-4D4A-92C5-C1FCBEBCC7F4}" dt="2026-04-30T14:08:09.690" v="11823" actId="21"/>
        <pc:sldMkLst>
          <pc:docMk/>
          <pc:sldMk cId="2717747333" sldId="420"/>
        </pc:sldMkLst>
        <pc:spChg chg="mod">
          <ac:chgData name="James Franklin" userId="cf915d05-507f-491f-b4a6-b2aa085ee4b1" providerId="ADAL" clId="{C6C94028-475F-4D4A-92C5-C1FCBEBCC7F4}" dt="2026-04-27T14:13:14.699" v="11813" actId="6549"/>
          <ac:spMkLst>
            <pc:docMk/>
            <pc:sldMk cId="2717747333" sldId="420"/>
            <ac:spMk id="5" creationId="{16DFA052-0B9C-1964-AA84-AC2AA92EEAD9}"/>
          </ac:spMkLst>
        </pc:spChg>
      </pc:sldChg>
      <pc:sldChg chg="modSp mod">
        <pc:chgData name="James Franklin" userId="cf915d05-507f-491f-b4a6-b2aa085ee4b1" providerId="ADAL" clId="{C6C94028-475F-4D4A-92C5-C1FCBEBCC7F4}" dt="2026-05-08T07:35:36.906" v="11848" actId="20577"/>
        <pc:sldMkLst>
          <pc:docMk/>
          <pc:sldMk cId="2287666915" sldId="430"/>
        </pc:sldMkLst>
        <pc:spChg chg="mod">
          <ac:chgData name="James Franklin" userId="cf915d05-507f-491f-b4a6-b2aa085ee4b1" providerId="ADAL" clId="{C6C94028-475F-4D4A-92C5-C1FCBEBCC7F4}" dt="2026-05-08T07:35:36.906" v="11848" actId="20577"/>
          <ac:spMkLst>
            <pc:docMk/>
            <pc:sldMk cId="2287666915" sldId="430"/>
            <ac:spMk id="5" creationId="{C0374223-4CA2-3086-1BF2-671D4D689A27}"/>
          </ac:spMkLst>
        </pc:spChg>
      </pc:sldChg>
      <pc:sldChg chg="addSp modSp add mod modClrScheme chgLayout">
        <pc:chgData name="James Franklin" userId="cf915d05-507f-491f-b4a6-b2aa085ee4b1" providerId="ADAL" clId="{C6C94028-475F-4D4A-92C5-C1FCBEBCC7F4}" dt="2026-04-27T14:10:10.753" v="11631" actId="20577"/>
        <pc:sldMkLst>
          <pc:docMk/>
          <pc:sldMk cId="1328421455" sldId="431"/>
        </pc:sldMkLst>
        <pc:spChg chg="mod ord">
          <ac:chgData name="James Franklin" userId="cf915d05-507f-491f-b4a6-b2aa085ee4b1" providerId="ADAL" clId="{C6C94028-475F-4D4A-92C5-C1FCBEBCC7F4}" dt="2026-04-27T14:10:10.753" v="11631" actId="20577"/>
          <ac:spMkLst>
            <pc:docMk/>
            <pc:sldMk cId="1328421455" sldId="431"/>
            <ac:spMk id="5" creationId="{96D84123-FBC1-951F-C559-D1927CCAB623}"/>
          </ac:spMkLst>
        </pc:spChg>
      </pc:sldChg>
      <pc:sldChg chg="addSp delSp modSp add mod modClrScheme chgLayout">
        <pc:chgData name="James Franklin" userId="cf915d05-507f-491f-b4a6-b2aa085ee4b1" providerId="ADAL" clId="{C6C94028-475F-4D4A-92C5-C1FCBEBCC7F4}" dt="2026-04-30T14:08:19.062" v="11826" actId="207"/>
        <pc:sldMkLst>
          <pc:docMk/>
          <pc:sldMk cId="2729964014" sldId="436"/>
        </pc:sldMkLst>
        <pc:spChg chg="mod ord">
          <ac:chgData name="James Franklin" userId="cf915d05-507f-491f-b4a6-b2aa085ee4b1" providerId="ADAL" clId="{C6C94028-475F-4D4A-92C5-C1FCBEBCC7F4}" dt="2026-04-30T14:07:39.409" v="11814" actId="700"/>
          <ac:spMkLst>
            <pc:docMk/>
            <pc:sldMk cId="2729964014" sldId="436"/>
            <ac:spMk id="4" creationId="{10269F46-9F2E-50E7-C86D-10A0A2405D0C}"/>
          </ac:spMkLst>
        </pc:spChg>
        <pc:spChg chg="add mod">
          <ac:chgData name="James Franklin" userId="cf915d05-507f-491f-b4a6-b2aa085ee4b1" providerId="ADAL" clId="{C6C94028-475F-4D4A-92C5-C1FCBEBCC7F4}" dt="2026-04-30T14:08:19.062" v="11826" actId="207"/>
          <ac:spMkLst>
            <pc:docMk/>
            <pc:sldMk cId="2729964014" sldId="436"/>
            <ac:spMk id="9" creationId="{CC205CEF-A580-B2D8-AB24-695B845A01C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8056"/>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5" y="0"/>
            <a:ext cx="2945659" cy="498056"/>
          </a:xfrm>
          <a:prstGeom prst="rect">
            <a:avLst/>
          </a:prstGeom>
        </p:spPr>
        <p:txBody>
          <a:bodyPr vert="horz" lIns="91440" tIns="45720" rIns="91440" bIns="45720" rtlCol="0"/>
          <a:lstStyle>
            <a:lvl1pPr algn="r">
              <a:defRPr sz="1200"/>
            </a:lvl1pPr>
          </a:lstStyle>
          <a:p>
            <a:fld id="{75822B63-5DC0-4A4E-937D-5D77D1794C72}" type="datetimeFigureOut">
              <a:rPr lang="en-GB" smtClean="0"/>
              <a:t>08/05/2026</a:t>
            </a:fld>
            <a:endParaRPr lang="en-GB" dirty="0"/>
          </a:p>
        </p:txBody>
      </p:sp>
      <p:sp>
        <p:nvSpPr>
          <p:cNvPr id="4" name="Footer Placeholder 3"/>
          <p:cNvSpPr>
            <a:spLocks noGrp="1"/>
          </p:cNvSpPr>
          <p:nvPr>
            <p:ph type="ftr" sz="quarter" idx="2"/>
          </p:nvPr>
        </p:nvSpPr>
        <p:spPr>
          <a:xfrm>
            <a:off x="2" y="9428585"/>
            <a:ext cx="2945659" cy="498055"/>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5" y="9428585"/>
            <a:ext cx="2945659" cy="498055"/>
          </a:xfrm>
          <a:prstGeom prst="rect">
            <a:avLst/>
          </a:prstGeom>
        </p:spPr>
        <p:txBody>
          <a:bodyPr vert="horz" lIns="91440" tIns="45720" rIns="91440" bIns="45720" rtlCol="0" anchor="b"/>
          <a:lstStyle>
            <a:lvl1pPr algn="r">
              <a:defRPr sz="1200"/>
            </a:lvl1pPr>
          </a:lstStyle>
          <a:p>
            <a:fld id="{E5BA8AF5-87B5-4027-93D4-81DBE8AE37C2}" type="slidenum">
              <a:rPr lang="en-GB" smtClean="0"/>
              <a:t>‹#›</a:t>
            </a:fld>
            <a:endParaRPr lang="en-GB" dirty="0"/>
          </a:p>
        </p:txBody>
      </p:sp>
    </p:spTree>
    <p:extLst>
      <p:ext uri="{BB962C8B-B14F-4D97-AF65-F5344CB8AC3E}">
        <p14:creationId xmlns:p14="http://schemas.microsoft.com/office/powerpoint/2010/main" val="19048325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8056"/>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5" y="0"/>
            <a:ext cx="2945659" cy="498056"/>
          </a:xfrm>
          <a:prstGeom prst="rect">
            <a:avLst/>
          </a:prstGeom>
        </p:spPr>
        <p:txBody>
          <a:bodyPr vert="horz" lIns="91440" tIns="45720" rIns="91440" bIns="45720" rtlCol="0"/>
          <a:lstStyle>
            <a:lvl1pPr algn="r">
              <a:defRPr sz="1200"/>
            </a:lvl1pPr>
          </a:lstStyle>
          <a:p>
            <a:fld id="{4327551E-2F19-49DC-B3DF-DFC76DD13A0A}" type="datetimeFigureOut">
              <a:rPr lang="en-GB" smtClean="0"/>
              <a:t>08/05/2026</a:t>
            </a:fld>
            <a:endParaRPr lang="en-GB"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77195"/>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9428585"/>
            <a:ext cx="2945659" cy="498055"/>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5" y="9428585"/>
            <a:ext cx="2945659" cy="498055"/>
          </a:xfrm>
          <a:prstGeom prst="rect">
            <a:avLst/>
          </a:prstGeom>
        </p:spPr>
        <p:txBody>
          <a:bodyPr vert="horz" lIns="91440" tIns="45720" rIns="91440" bIns="45720" rtlCol="0" anchor="b"/>
          <a:lstStyle>
            <a:lvl1pPr algn="r">
              <a:defRPr sz="1200"/>
            </a:lvl1pPr>
          </a:lstStyle>
          <a:p>
            <a:fld id="{FD32EC96-C329-4C8E-9FBE-2FD4C0B622D2}" type="slidenum">
              <a:rPr lang="en-GB" smtClean="0"/>
              <a:t>‹#›</a:t>
            </a:fld>
            <a:endParaRPr lang="en-GB" dirty="0"/>
          </a:p>
        </p:txBody>
      </p:sp>
    </p:spTree>
    <p:extLst>
      <p:ext uri="{BB962C8B-B14F-4D97-AF65-F5344CB8AC3E}">
        <p14:creationId xmlns:p14="http://schemas.microsoft.com/office/powerpoint/2010/main" val="1351555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4.sv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28F8C7-6434-4196-BE41-EBF201EC1460}"/>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63" y="160"/>
            <a:ext cx="12191673" cy="6857679"/>
          </a:xfrm>
          <a:prstGeom prst="rect">
            <a:avLst/>
          </a:prstGeom>
        </p:spPr>
      </p:pic>
    </p:spTree>
    <p:extLst>
      <p:ext uri="{BB962C8B-B14F-4D97-AF65-F5344CB8AC3E}">
        <p14:creationId xmlns:p14="http://schemas.microsoft.com/office/powerpoint/2010/main" val="1593432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rgbClr val="530849"/>
        </a:solidFill>
        <a:effectLst/>
      </p:bgPr>
    </p:bg>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9381A80F-0075-4919-877A-375F2E3DADC0}"/>
              </a:ext>
            </a:extLst>
          </p:cNvPr>
          <p:cNvSpPr>
            <a:spLocks noGrp="1"/>
          </p:cNvSpPr>
          <p:nvPr>
            <p:ph type="body" sz="quarter" idx="13" hasCustomPrompt="1"/>
          </p:nvPr>
        </p:nvSpPr>
        <p:spPr>
          <a:xfrm>
            <a:off x="752400" y="906233"/>
            <a:ext cx="7539113" cy="670772"/>
          </a:xfrm>
          <a:prstGeom prst="rect">
            <a:avLst/>
          </a:prstGeom>
        </p:spPr>
        <p:txBody>
          <a:bodyPr lIns="0">
            <a:noAutofit/>
          </a:bodyPr>
          <a:lstStyle>
            <a:lvl1pPr marL="0" indent="0">
              <a:lnSpc>
                <a:spcPts val="3900"/>
              </a:lnSpc>
              <a:spcBef>
                <a:spcPts val="0"/>
              </a:spcBef>
              <a:spcAft>
                <a:spcPts val="1500"/>
              </a:spcAft>
              <a:buNone/>
              <a:defRPr sz="4000" b="1" i="0">
                <a:solidFill>
                  <a:schemeClr val="bg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Objectives</a:t>
            </a:r>
          </a:p>
        </p:txBody>
      </p:sp>
      <p:sp>
        <p:nvSpPr>
          <p:cNvPr id="7" name="Content Placeholder 2">
            <a:extLst>
              <a:ext uri="{FF2B5EF4-FFF2-40B4-BE49-F238E27FC236}">
                <a16:creationId xmlns:a16="http://schemas.microsoft.com/office/drawing/2014/main" id="{132E9C0B-0F4D-4FF9-AD53-CD8D12698CE3}"/>
              </a:ext>
            </a:extLst>
          </p:cNvPr>
          <p:cNvSpPr>
            <a:spLocks noGrp="1"/>
          </p:cNvSpPr>
          <p:nvPr>
            <p:ph sz="quarter" idx="15"/>
          </p:nvPr>
        </p:nvSpPr>
        <p:spPr>
          <a:xfrm>
            <a:off x="752400" y="1734328"/>
            <a:ext cx="7539113" cy="5123671"/>
          </a:xfrm>
          <a:prstGeom prst="rect">
            <a:avLst/>
          </a:prstGeom>
        </p:spPr>
        <p:txBody>
          <a:bodyPr lIns="0" tIns="0" rIns="0" bIns="0"/>
          <a:lstStyle>
            <a:lvl1pPr marL="270000" indent="-270000">
              <a:spcAft>
                <a:spcPts val="1400"/>
              </a:spcAft>
              <a:defRPr sz="2500">
                <a:solidFill>
                  <a:schemeClr val="bg1"/>
                </a:solidFill>
              </a:defRPr>
            </a:lvl1pPr>
            <a:lvl2pPr marL="723600" indent="-280800">
              <a:spcBef>
                <a:spcPts val="0"/>
              </a:spcBef>
              <a:spcAft>
                <a:spcPts val="1200"/>
              </a:spcAft>
              <a:defRPr sz="2000">
                <a:solidFill>
                  <a:schemeClr val="bg1"/>
                </a:solidFill>
              </a:defRPr>
            </a:lvl2pPr>
          </a:lstStyle>
          <a:p>
            <a:pPr lvl="0"/>
            <a:r>
              <a:rPr lang="en-US" dirty="0"/>
              <a:t>Click to edit Master text styles</a:t>
            </a:r>
          </a:p>
          <a:p>
            <a:pPr lvl="1"/>
            <a:r>
              <a:rPr lang="en-US" dirty="0"/>
              <a:t>Second level</a:t>
            </a:r>
          </a:p>
        </p:txBody>
      </p:sp>
      <p:cxnSp>
        <p:nvCxnSpPr>
          <p:cNvPr id="2" name="Straight Connector 1">
            <a:extLst>
              <a:ext uri="{FF2B5EF4-FFF2-40B4-BE49-F238E27FC236}">
                <a16:creationId xmlns:a16="http://schemas.microsoft.com/office/drawing/2014/main" id="{C2DD92C0-D868-20C2-C0A5-55A039B266C3}"/>
              </a:ext>
            </a:extLst>
          </p:cNvPr>
          <p:cNvCxnSpPr>
            <a:cxnSpLocks/>
          </p:cNvCxnSpPr>
          <p:nvPr userDrawn="1"/>
        </p:nvCxnSpPr>
        <p:spPr>
          <a:xfrm>
            <a:off x="584200" y="1702800"/>
            <a:ext cx="0" cy="4812943"/>
          </a:xfrm>
          <a:prstGeom prst="line">
            <a:avLst/>
          </a:prstGeom>
          <a:ln w="28575">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65224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rgbClr val="FF7BAC"/>
        </a:solidFill>
        <a:effectLst/>
      </p:bgPr>
    </p:bg>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id="{D1B5D7EE-A683-02D0-6C7E-F5799F05AB89}"/>
              </a:ext>
            </a:extLst>
          </p:cNvPr>
          <p:cNvSpPr>
            <a:spLocks noGrp="1"/>
          </p:cNvSpPr>
          <p:nvPr>
            <p:ph type="body" sz="quarter" idx="13" hasCustomPrompt="1"/>
          </p:nvPr>
        </p:nvSpPr>
        <p:spPr>
          <a:xfrm>
            <a:off x="752400" y="906233"/>
            <a:ext cx="7539113" cy="670772"/>
          </a:xfrm>
          <a:prstGeom prst="rect">
            <a:avLst/>
          </a:prstGeom>
        </p:spPr>
        <p:txBody>
          <a:bodyPr lIns="0">
            <a:noAutofit/>
          </a:bodyPr>
          <a:lstStyle>
            <a:lvl1pPr marL="0" indent="0">
              <a:lnSpc>
                <a:spcPts val="3900"/>
              </a:lnSpc>
              <a:spcBef>
                <a:spcPts val="0"/>
              </a:spcBef>
              <a:spcAft>
                <a:spcPts val="1500"/>
              </a:spcAft>
              <a:buNone/>
              <a:defRPr sz="4000" b="1" i="0">
                <a:solidFill>
                  <a:schemeClr val="bg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Objectives</a:t>
            </a:r>
          </a:p>
        </p:txBody>
      </p:sp>
      <p:sp>
        <p:nvSpPr>
          <p:cNvPr id="4" name="Content Placeholder 2">
            <a:extLst>
              <a:ext uri="{FF2B5EF4-FFF2-40B4-BE49-F238E27FC236}">
                <a16:creationId xmlns:a16="http://schemas.microsoft.com/office/drawing/2014/main" id="{241D874E-BE7D-1321-635B-6158FBDA5F04}"/>
              </a:ext>
            </a:extLst>
          </p:cNvPr>
          <p:cNvSpPr>
            <a:spLocks noGrp="1"/>
          </p:cNvSpPr>
          <p:nvPr>
            <p:ph sz="quarter" idx="15"/>
          </p:nvPr>
        </p:nvSpPr>
        <p:spPr>
          <a:xfrm>
            <a:off x="752400" y="1734328"/>
            <a:ext cx="7539113" cy="5123671"/>
          </a:xfrm>
          <a:prstGeom prst="rect">
            <a:avLst/>
          </a:prstGeom>
        </p:spPr>
        <p:txBody>
          <a:bodyPr lIns="0" tIns="0" rIns="0" bIns="0"/>
          <a:lstStyle>
            <a:lvl1pPr marL="270000" indent="-270000">
              <a:spcAft>
                <a:spcPts val="1400"/>
              </a:spcAft>
              <a:defRPr sz="2500">
                <a:solidFill>
                  <a:schemeClr val="bg1"/>
                </a:solidFill>
              </a:defRPr>
            </a:lvl1pPr>
            <a:lvl2pPr marL="723600" indent="-280800">
              <a:spcBef>
                <a:spcPts val="0"/>
              </a:spcBef>
              <a:spcAft>
                <a:spcPts val="1200"/>
              </a:spcAft>
              <a:defRPr sz="2000">
                <a:solidFill>
                  <a:schemeClr val="bg1"/>
                </a:solidFill>
              </a:defRPr>
            </a:lvl2pPr>
          </a:lstStyle>
          <a:p>
            <a:pPr lvl="0"/>
            <a:r>
              <a:rPr lang="en-US" dirty="0"/>
              <a:t>Click to edit Master text styles</a:t>
            </a:r>
          </a:p>
          <a:p>
            <a:pPr lvl="1"/>
            <a:r>
              <a:rPr lang="en-US" dirty="0"/>
              <a:t>Second level</a:t>
            </a:r>
          </a:p>
        </p:txBody>
      </p:sp>
      <p:cxnSp>
        <p:nvCxnSpPr>
          <p:cNvPr id="5" name="Straight Connector 4">
            <a:extLst>
              <a:ext uri="{FF2B5EF4-FFF2-40B4-BE49-F238E27FC236}">
                <a16:creationId xmlns:a16="http://schemas.microsoft.com/office/drawing/2014/main" id="{C17CD528-8F4A-A777-0914-D45CC7F39B11}"/>
              </a:ext>
            </a:extLst>
          </p:cNvPr>
          <p:cNvCxnSpPr>
            <a:cxnSpLocks/>
          </p:cNvCxnSpPr>
          <p:nvPr userDrawn="1"/>
        </p:nvCxnSpPr>
        <p:spPr>
          <a:xfrm>
            <a:off x="584200" y="1702800"/>
            <a:ext cx="0" cy="3316941"/>
          </a:xfrm>
          <a:prstGeom prst="line">
            <a:avLst/>
          </a:prstGeom>
          <a:ln w="28575">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0368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5DD5317-9812-CD7B-FBCE-F40999B84A1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69"/>
            <a:ext cx="12192000" cy="649156"/>
          </a:xfrm>
          <a:prstGeom prst="rect">
            <a:avLst/>
          </a:prstGeom>
        </p:spPr>
      </p:pic>
      <p:sp>
        <p:nvSpPr>
          <p:cNvPr id="8" name="Text Placeholder 7"/>
          <p:cNvSpPr>
            <a:spLocks noGrp="1"/>
          </p:cNvSpPr>
          <p:nvPr>
            <p:ph type="body" sz="quarter" idx="13" hasCustomPrompt="1"/>
          </p:nvPr>
        </p:nvSpPr>
        <p:spPr>
          <a:xfrm>
            <a:off x="752399" y="906233"/>
            <a:ext cx="10491863"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Click to edit text styles</a:t>
            </a:r>
          </a:p>
        </p:txBody>
      </p:sp>
      <p:sp>
        <p:nvSpPr>
          <p:cNvPr id="9" name="Text Placeholder 11"/>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530849"/>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A50F80"/>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sp>
        <p:nvSpPr>
          <p:cNvPr id="12" name="TextBox 11"/>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noProof="0" dirty="0">
                <a:solidFill>
                  <a:srgbClr val="FFFFFF"/>
                </a:solidFill>
                <a:effectLst>
                  <a:glow rad="228600">
                    <a:schemeClr val="tx1">
                      <a:alpha val="40000"/>
                    </a:schemeClr>
                  </a:glow>
                </a:effectLst>
                <a:latin typeface="+mn-lt"/>
                <a:cs typeface="Arial"/>
              </a:rPr>
              <a:t>Test types and object testing</a:t>
            </a:r>
          </a:p>
          <a:p>
            <a:pPr>
              <a:spcBef>
                <a:spcPts val="288"/>
              </a:spcBef>
            </a:pPr>
            <a:r>
              <a:rPr lang="en-GB" sz="1200" b="0" noProof="0" dirty="0">
                <a:solidFill>
                  <a:srgbClr val="FFFFFF"/>
                </a:solidFill>
                <a:effectLst>
                  <a:glow rad="228600">
                    <a:schemeClr val="tx1">
                      <a:alpha val="40000"/>
                    </a:schemeClr>
                  </a:glow>
                </a:effectLst>
                <a:latin typeface="+mn-lt"/>
                <a:cs typeface="Arial"/>
              </a:rPr>
              <a:t>Pack C Part 2 Testing, reviewing and optimising</a:t>
            </a:r>
          </a:p>
        </p:txBody>
      </p:sp>
      <p:pic>
        <p:nvPicPr>
          <p:cNvPr id="7" name="Graphic 6">
            <a:extLst>
              <a:ext uri="{FF2B5EF4-FFF2-40B4-BE49-F238E27FC236}">
                <a16:creationId xmlns:a16="http://schemas.microsoft.com/office/drawing/2014/main" id="{57A287C1-821C-C4B2-F33F-65E72EAC612A}"/>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11118" y="6313572"/>
            <a:ext cx="1428387" cy="337136"/>
          </a:xfrm>
          <a:prstGeom prst="rect">
            <a:avLst/>
          </a:prstGeom>
        </p:spPr>
      </p:pic>
    </p:spTree>
    <p:extLst>
      <p:ext uri="{BB962C8B-B14F-4D97-AF65-F5344CB8AC3E}">
        <p14:creationId xmlns:p14="http://schemas.microsoft.com/office/powerpoint/2010/main" val="3864385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9" name="Text Placeholder 7">
            <a:extLst>
              <a:ext uri="{FF2B5EF4-FFF2-40B4-BE49-F238E27FC236}">
                <a16:creationId xmlns:a16="http://schemas.microsoft.com/office/drawing/2014/main" id="{3E870C45-D97E-4281-BEEF-AB973C908D7A}"/>
              </a:ext>
            </a:extLst>
          </p:cNvPr>
          <p:cNvSpPr>
            <a:spLocks noGrp="1"/>
          </p:cNvSpPr>
          <p:nvPr>
            <p:ph type="body" sz="quarter" idx="13" hasCustomPrompt="1"/>
          </p:nvPr>
        </p:nvSpPr>
        <p:spPr>
          <a:xfrm>
            <a:off x="752399" y="906233"/>
            <a:ext cx="10491863"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Click to edit text styles</a:t>
            </a:r>
          </a:p>
        </p:txBody>
      </p:sp>
      <p:sp>
        <p:nvSpPr>
          <p:cNvPr id="10" name="Text Placeholder 11">
            <a:extLst>
              <a:ext uri="{FF2B5EF4-FFF2-40B4-BE49-F238E27FC236}">
                <a16:creationId xmlns:a16="http://schemas.microsoft.com/office/drawing/2014/main" id="{C8F4355B-C12B-4D64-A9F8-D30EF17E4A3D}"/>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530849"/>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A50F80"/>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pic>
        <p:nvPicPr>
          <p:cNvPr id="5" name="Picture 4">
            <a:extLst>
              <a:ext uri="{FF2B5EF4-FFF2-40B4-BE49-F238E27FC236}">
                <a16:creationId xmlns:a16="http://schemas.microsoft.com/office/drawing/2014/main" id="{40E32363-442C-2720-4EA9-9DE0EADFEAA1}"/>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69"/>
            <a:ext cx="12192000" cy="649156"/>
          </a:xfrm>
          <a:prstGeom prst="rect">
            <a:avLst/>
          </a:prstGeom>
        </p:spPr>
      </p:pic>
      <p:sp>
        <p:nvSpPr>
          <p:cNvPr id="6" name="TextBox 5">
            <a:extLst>
              <a:ext uri="{FF2B5EF4-FFF2-40B4-BE49-F238E27FC236}">
                <a16:creationId xmlns:a16="http://schemas.microsoft.com/office/drawing/2014/main" id="{08C989BC-76F8-3EAF-03B2-A2E14D95900D}"/>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noProof="0" dirty="0">
                <a:solidFill>
                  <a:srgbClr val="FFFFFF"/>
                </a:solidFill>
                <a:effectLst>
                  <a:glow rad="228600">
                    <a:schemeClr val="tx1">
                      <a:alpha val="40000"/>
                    </a:schemeClr>
                  </a:glow>
                </a:effectLst>
                <a:latin typeface="+mn-lt"/>
                <a:cs typeface="Arial"/>
              </a:rPr>
              <a:t>Test types and object testing</a:t>
            </a:r>
            <a:endParaRPr lang="en-GB" sz="1200" b="1" noProof="0" dirty="0">
              <a:solidFill>
                <a:srgbClr val="FFFFFF"/>
              </a:solidFill>
              <a:effectLst>
                <a:glow rad="228600">
                  <a:schemeClr val="tx1">
                    <a:alpha val="40000"/>
                  </a:schemeClr>
                </a:glow>
              </a:effectLst>
              <a:latin typeface="Arial"/>
              <a:cs typeface="Arial"/>
            </a:endParaRPr>
          </a:p>
          <a:p>
            <a:pPr>
              <a:spcBef>
                <a:spcPts val="288"/>
              </a:spcBef>
            </a:pPr>
            <a:r>
              <a:rPr lang="en-GB" sz="1200" b="0" noProof="0" dirty="0">
                <a:solidFill>
                  <a:srgbClr val="FFFFFF"/>
                </a:solidFill>
                <a:effectLst>
                  <a:glow rad="228600">
                    <a:schemeClr val="tx1">
                      <a:alpha val="40000"/>
                    </a:schemeClr>
                  </a:glow>
                </a:effectLst>
                <a:latin typeface="+mn-lt"/>
                <a:cs typeface="Arial"/>
              </a:rPr>
              <a:t>Pack C Part 2 Testing, reviewing and optimising</a:t>
            </a:r>
          </a:p>
        </p:txBody>
      </p:sp>
    </p:spTree>
    <p:extLst>
      <p:ext uri="{BB962C8B-B14F-4D97-AF65-F5344CB8AC3E}">
        <p14:creationId xmlns:p14="http://schemas.microsoft.com/office/powerpoint/2010/main" val="1663747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1" name="Text Placeholder 7">
            <a:extLst>
              <a:ext uri="{FF2B5EF4-FFF2-40B4-BE49-F238E27FC236}">
                <a16:creationId xmlns:a16="http://schemas.microsoft.com/office/drawing/2014/main" id="{AABA280D-7BB2-447F-92AC-C7C061023E4B}"/>
              </a:ext>
            </a:extLst>
          </p:cNvPr>
          <p:cNvSpPr>
            <a:spLocks noGrp="1"/>
          </p:cNvSpPr>
          <p:nvPr>
            <p:ph type="body" sz="quarter" idx="13" hasCustomPrompt="1"/>
          </p:nvPr>
        </p:nvSpPr>
        <p:spPr>
          <a:xfrm>
            <a:off x="752400" y="906233"/>
            <a:ext cx="9798868"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Click to edit text styles</a:t>
            </a:r>
          </a:p>
        </p:txBody>
      </p:sp>
      <p:sp>
        <p:nvSpPr>
          <p:cNvPr id="13" name="Text Placeholder 11">
            <a:extLst>
              <a:ext uri="{FF2B5EF4-FFF2-40B4-BE49-F238E27FC236}">
                <a16:creationId xmlns:a16="http://schemas.microsoft.com/office/drawing/2014/main" id="{8FF35AEE-5337-4A17-A68B-5F42AFDFFF0C}"/>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530849"/>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A50F80"/>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pic>
        <p:nvPicPr>
          <p:cNvPr id="3" name="Graphic 2">
            <a:extLst>
              <a:ext uri="{FF2B5EF4-FFF2-40B4-BE49-F238E27FC236}">
                <a16:creationId xmlns:a16="http://schemas.microsoft.com/office/drawing/2014/main" id="{0B2CEDC3-7958-1281-CE59-C40706AA7F42}"/>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0722483" y="900257"/>
            <a:ext cx="1469517" cy="552450"/>
          </a:xfrm>
          <a:prstGeom prst="rect">
            <a:avLst/>
          </a:prstGeom>
        </p:spPr>
      </p:pic>
      <p:pic>
        <p:nvPicPr>
          <p:cNvPr id="5" name="Graphic 4">
            <a:extLst>
              <a:ext uri="{FF2B5EF4-FFF2-40B4-BE49-F238E27FC236}">
                <a16:creationId xmlns:a16="http://schemas.microsoft.com/office/drawing/2014/main" id="{CA5ACBD7-76F9-2AEC-CBAB-18C6AFEBED99}"/>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11118" y="6313572"/>
            <a:ext cx="1428387" cy="337136"/>
          </a:xfrm>
          <a:prstGeom prst="rect">
            <a:avLst/>
          </a:prstGeom>
        </p:spPr>
      </p:pic>
      <p:pic>
        <p:nvPicPr>
          <p:cNvPr id="6" name="Picture 5">
            <a:extLst>
              <a:ext uri="{FF2B5EF4-FFF2-40B4-BE49-F238E27FC236}">
                <a16:creationId xmlns:a16="http://schemas.microsoft.com/office/drawing/2014/main" id="{BE7347E5-68E3-ECB8-D0EF-F0C111771472}"/>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a:fillRect/>
          </a:stretch>
        </p:blipFill>
        <p:spPr>
          <a:xfrm>
            <a:off x="0" y="69"/>
            <a:ext cx="12192000" cy="649156"/>
          </a:xfrm>
          <a:prstGeom prst="rect">
            <a:avLst/>
          </a:prstGeom>
        </p:spPr>
      </p:pic>
      <p:sp>
        <p:nvSpPr>
          <p:cNvPr id="7" name="TextBox 6">
            <a:extLst>
              <a:ext uri="{FF2B5EF4-FFF2-40B4-BE49-F238E27FC236}">
                <a16:creationId xmlns:a16="http://schemas.microsoft.com/office/drawing/2014/main" id="{12A94751-6137-6391-7FA0-8CCE8B549F01}"/>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noProof="0" dirty="0">
                <a:solidFill>
                  <a:srgbClr val="FFFFFF"/>
                </a:solidFill>
                <a:effectLst>
                  <a:glow rad="228600">
                    <a:schemeClr val="tx1">
                      <a:alpha val="40000"/>
                    </a:schemeClr>
                  </a:glow>
                </a:effectLst>
                <a:latin typeface="+mn-lt"/>
                <a:cs typeface="Arial"/>
              </a:rPr>
              <a:t>Test types and object testing</a:t>
            </a:r>
          </a:p>
          <a:p>
            <a:pPr>
              <a:spcBef>
                <a:spcPts val="288"/>
              </a:spcBef>
            </a:pPr>
            <a:r>
              <a:rPr lang="en-GB" sz="1200" b="0" noProof="0" dirty="0">
                <a:solidFill>
                  <a:srgbClr val="FFFFFF"/>
                </a:solidFill>
                <a:effectLst>
                  <a:glow rad="228600">
                    <a:schemeClr val="tx1">
                      <a:alpha val="40000"/>
                    </a:schemeClr>
                  </a:glow>
                </a:effectLst>
                <a:latin typeface="+mn-lt"/>
                <a:cs typeface="Arial"/>
              </a:rPr>
              <a:t>Pack C Part 2 Testing, reviewing and optimising</a:t>
            </a:r>
          </a:p>
        </p:txBody>
      </p:sp>
    </p:spTree>
    <p:extLst>
      <p:ext uri="{BB962C8B-B14F-4D97-AF65-F5344CB8AC3E}">
        <p14:creationId xmlns:p14="http://schemas.microsoft.com/office/powerpoint/2010/main" val="930331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1" name="Text Placeholder 7">
            <a:extLst>
              <a:ext uri="{FF2B5EF4-FFF2-40B4-BE49-F238E27FC236}">
                <a16:creationId xmlns:a16="http://schemas.microsoft.com/office/drawing/2014/main" id="{AABA280D-7BB2-447F-92AC-C7C061023E4B}"/>
              </a:ext>
            </a:extLst>
          </p:cNvPr>
          <p:cNvSpPr>
            <a:spLocks noGrp="1"/>
          </p:cNvSpPr>
          <p:nvPr>
            <p:ph type="body" sz="quarter" idx="13" hasCustomPrompt="1"/>
          </p:nvPr>
        </p:nvSpPr>
        <p:spPr>
          <a:xfrm>
            <a:off x="752400" y="906233"/>
            <a:ext cx="9662681"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Click to edit text styles</a:t>
            </a:r>
          </a:p>
        </p:txBody>
      </p:sp>
      <p:sp>
        <p:nvSpPr>
          <p:cNvPr id="13" name="Text Placeholder 11">
            <a:extLst>
              <a:ext uri="{FF2B5EF4-FFF2-40B4-BE49-F238E27FC236}">
                <a16:creationId xmlns:a16="http://schemas.microsoft.com/office/drawing/2014/main" id="{8FF35AEE-5337-4A17-A68B-5F42AFDFFF0C}"/>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530849"/>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A50F80"/>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pic>
        <p:nvPicPr>
          <p:cNvPr id="5" name="Graphic 4">
            <a:extLst>
              <a:ext uri="{FF2B5EF4-FFF2-40B4-BE49-F238E27FC236}">
                <a16:creationId xmlns:a16="http://schemas.microsoft.com/office/drawing/2014/main" id="{5FF45D6F-C97A-1E6F-6619-282C302EE89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0722483" y="900257"/>
            <a:ext cx="1469517" cy="552450"/>
          </a:xfrm>
          <a:prstGeom prst="rect">
            <a:avLst/>
          </a:prstGeom>
        </p:spPr>
      </p:pic>
      <p:pic>
        <p:nvPicPr>
          <p:cNvPr id="4" name="Picture 3">
            <a:extLst>
              <a:ext uri="{FF2B5EF4-FFF2-40B4-BE49-F238E27FC236}">
                <a16:creationId xmlns:a16="http://schemas.microsoft.com/office/drawing/2014/main" id="{27BF14AB-9D9F-661F-E0F7-D46937737199}"/>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0" y="69"/>
            <a:ext cx="12192000" cy="649156"/>
          </a:xfrm>
          <a:prstGeom prst="rect">
            <a:avLst/>
          </a:prstGeom>
        </p:spPr>
      </p:pic>
      <p:sp>
        <p:nvSpPr>
          <p:cNvPr id="6" name="TextBox 5">
            <a:extLst>
              <a:ext uri="{FF2B5EF4-FFF2-40B4-BE49-F238E27FC236}">
                <a16:creationId xmlns:a16="http://schemas.microsoft.com/office/drawing/2014/main" id="{8655B407-D3B0-7E3A-320F-C48E674CDB1D}"/>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noProof="0" dirty="0">
                <a:solidFill>
                  <a:srgbClr val="FFFFFF"/>
                </a:solidFill>
                <a:effectLst>
                  <a:glow rad="228600">
                    <a:schemeClr val="tx1">
                      <a:alpha val="40000"/>
                    </a:schemeClr>
                  </a:glow>
                </a:effectLst>
                <a:latin typeface="+mn-lt"/>
                <a:cs typeface="Arial"/>
              </a:rPr>
              <a:t>Test types and object testing</a:t>
            </a:r>
          </a:p>
          <a:p>
            <a:pPr>
              <a:spcBef>
                <a:spcPts val="288"/>
              </a:spcBef>
            </a:pPr>
            <a:r>
              <a:rPr lang="en-GB" sz="1200" b="0" noProof="0" dirty="0">
                <a:solidFill>
                  <a:srgbClr val="FFFFFF"/>
                </a:solidFill>
                <a:effectLst>
                  <a:glow rad="228600">
                    <a:schemeClr val="tx1">
                      <a:alpha val="40000"/>
                    </a:schemeClr>
                  </a:glow>
                </a:effectLst>
                <a:latin typeface="+mn-lt"/>
                <a:cs typeface="Arial"/>
              </a:rPr>
              <a:t>Pack C Part 2 Testing, reviewing and optimising</a:t>
            </a:r>
          </a:p>
        </p:txBody>
      </p:sp>
    </p:spTree>
    <p:extLst>
      <p:ext uri="{BB962C8B-B14F-4D97-AF65-F5344CB8AC3E}">
        <p14:creationId xmlns:p14="http://schemas.microsoft.com/office/powerpoint/2010/main" val="1680822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2" name="Text Placeholder 7">
            <a:extLst>
              <a:ext uri="{FF2B5EF4-FFF2-40B4-BE49-F238E27FC236}">
                <a16:creationId xmlns:a16="http://schemas.microsoft.com/office/drawing/2014/main" id="{275BFCD8-D891-4C98-A61D-8D9D27E59A9F}"/>
              </a:ext>
            </a:extLst>
          </p:cNvPr>
          <p:cNvSpPr>
            <a:spLocks noGrp="1"/>
          </p:cNvSpPr>
          <p:nvPr>
            <p:ph type="body" sz="quarter" idx="13" hasCustomPrompt="1"/>
          </p:nvPr>
        </p:nvSpPr>
        <p:spPr>
          <a:xfrm>
            <a:off x="752399" y="906233"/>
            <a:ext cx="10491863"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Worksheet</a:t>
            </a:r>
          </a:p>
        </p:txBody>
      </p:sp>
      <p:sp>
        <p:nvSpPr>
          <p:cNvPr id="15" name="Text Placeholder 11">
            <a:extLst>
              <a:ext uri="{FF2B5EF4-FFF2-40B4-BE49-F238E27FC236}">
                <a16:creationId xmlns:a16="http://schemas.microsoft.com/office/drawing/2014/main" id="{EDB80FE1-CB5F-4209-A5CF-C0E7A88B733B}"/>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530849"/>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A50F80"/>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pic>
        <p:nvPicPr>
          <p:cNvPr id="4" name="Picture 3" descr="Untitled-1.png">
            <a:extLst>
              <a:ext uri="{FF2B5EF4-FFF2-40B4-BE49-F238E27FC236}">
                <a16:creationId xmlns:a16="http://schemas.microsoft.com/office/drawing/2014/main" id="{5493621D-31CA-0C6C-37C1-175B02E0A82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43348" y="901700"/>
            <a:ext cx="2981527" cy="3253079"/>
          </a:xfrm>
          <a:prstGeom prst="rect">
            <a:avLst/>
          </a:prstGeom>
        </p:spPr>
      </p:pic>
      <p:pic>
        <p:nvPicPr>
          <p:cNvPr id="7" name="Graphic 6">
            <a:extLst>
              <a:ext uri="{FF2B5EF4-FFF2-40B4-BE49-F238E27FC236}">
                <a16:creationId xmlns:a16="http://schemas.microsoft.com/office/drawing/2014/main" id="{998BC630-CDD8-216B-F7A5-E5FDF0D3700C}"/>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11118" y="6313572"/>
            <a:ext cx="1428387" cy="337136"/>
          </a:xfrm>
          <a:prstGeom prst="rect">
            <a:avLst/>
          </a:prstGeom>
        </p:spPr>
      </p:pic>
      <p:pic>
        <p:nvPicPr>
          <p:cNvPr id="3" name="Picture 2">
            <a:extLst>
              <a:ext uri="{FF2B5EF4-FFF2-40B4-BE49-F238E27FC236}">
                <a16:creationId xmlns:a16="http://schemas.microsoft.com/office/drawing/2014/main" id="{EAB15899-EA8A-8E62-392E-F9214EDC90A5}"/>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a:fillRect/>
          </a:stretch>
        </p:blipFill>
        <p:spPr>
          <a:xfrm>
            <a:off x="0" y="69"/>
            <a:ext cx="12192000" cy="649156"/>
          </a:xfrm>
          <a:prstGeom prst="rect">
            <a:avLst/>
          </a:prstGeom>
        </p:spPr>
      </p:pic>
      <p:sp>
        <p:nvSpPr>
          <p:cNvPr id="6" name="TextBox 5">
            <a:extLst>
              <a:ext uri="{FF2B5EF4-FFF2-40B4-BE49-F238E27FC236}">
                <a16:creationId xmlns:a16="http://schemas.microsoft.com/office/drawing/2014/main" id="{841534D9-2D1C-98B0-B6B5-852F905A960F}"/>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noProof="0" dirty="0">
                <a:solidFill>
                  <a:srgbClr val="FFFFFF"/>
                </a:solidFill>
                <a:effectLst>
                  <a:glow rad="228600">
                    <a:schemeClr val="tx1">
                      <a:alpha val="40000"/>
                    </a:schemeClr>
                  </a:glow>
                </a:effectLst>
                <a:latin typeface="+mn-lt"/>
                <a:cs typeface="Arial"/>
              </a:rPr>
              <a:t>Test types and object testing</a:t>
            </a:r>
          </a:p>
          <a:p>
            <a:pPr>
              <a:spcBef>
                <a:spcPts val="288"/>
              </a:spcBef>
            </a:pPr>
            <a:r>
              <a:rPr lang="en-GB" sz="1200" b="0" noProof="0" dirty="0">
                <a:solidFill>
                  <a:srgbClr val="FFFFFF"/>
                </a:solidFill>
                <a:effectLst>
                  <a:glow rad="228600">
                    <a:schemeClr val="tx1">
                      <a:alpha val="40000"/>
                    </a:schemeClr>
                  </a:glow>
                </a:effectLst>
                <a:latin typeface="+mn-lt"/>
                <a:cs typeface="Arial"/>
              </a:rPr>
              <a:t>Pack C Part 2 Testing, reviewing and optimising</a:t>
            </a:r>
          </a:p>
        </p:txBody>
      </p:sp>
    </p:spTree>
    <p:extLst>
      <p:ext uri="{BB962C8B-B14F-4D97-AF65-F5344CB8AC3E}">
        <p14:creationId xmlns:p14="http://schemas.microsoft.com/office/powerpoint/2010/main" val="1482273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Custom Layout">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294E38C-C90F-644C-09D2-440C880BA8C0}"/>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0011118" y="6313572"/>
            <a:ext cx="1428387" cy="337136"/>
          </a:xfrm>
          <a:prstGeom prst="rect">
            <a:avLst/>
          </a:prstGeom>
        </p:spPr>
      </p:pic>
      <p:sp>
        <p:nvSpPr>
          <p:cNvPr id="8" name="Rectangle 7">
            <a:extLst>
              <a:ext uri="{FF2B5EF4-FFF2-40B4-BE49-F238E27FC236}">
                <a16:creationId xmlns:a16="http://schemas.microsoft.com/office/drawing/2014/main" id="{A975CF10-0C97-4228-BA6B-F209FC8712C4}"/>
              </a:ext>
            </a:extLst>
          </p:cNvPr>
          <p:cNvSpPr/>
          <p:nvPr userDrawn="1"/>
        </p:nvSpPr>
        <p:spPr>
          <a:xfrm>
            <a:off x="752495" y="1170000"/>
            <a:ext cx="7216801" cy="4924425"/>
          </a:xfrm>
          <a:prstGeom prst="rect">
            <a:avLst/>
          </a:prstGeom>
        </p:spPr>
        <p:txBody>
          <a:bodyPr wrap="square" lIns="0" rIns="0">
            <a:spAutoFit/>
          </a:bodyPr>
          <a:lstStyle/>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400" b="1" i="0" u="none" strike="noStrike" kern="1200" cap="none" spc="0" normalizeH="0" baseline="0" noProof="0" dirty="0">
                <a:ln>
                  <a:noFill/>
                </a:ln>
                <a:solidFill>
                  <a:schemeClr val="bg1"/>
                </a:solidFill>
                <a:effectLst/>
                <a:uLnTx/>
                <a:uFillTx/>
                <a:latin typeface="Arial"/>
                <a:ea typeface="+mn-ea"/>
                <a:cs typeface="Arial"/>
              </a:rPr>
              <a:t>Copyright</a:t>
            </a:r>
            <a:endParaRPr kumimoji="0" lang="en-GB" sz="1200" b="1" i="0" u="none" strike="noStrike" kern="1200" cap="none" spc="0" normalizeH="0" baseline="0" noProof="0" dirty="0">
              <a:ln>
                <a:noFill/>
              </a:ln>
              <a:solidFill>
                <a:schemeClr val="bg1"/>
              </a:solidFill>
              <a:effectLst/>
              <a:uLnTx/>
              <a:uFillTx/>
              <a:latin typeface="Arial"/>
              <a:ea typeface="+mn-ea"/>
              <a:cs typeface="Arial"/>
            </a:endParaRP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dirty="0">
                <a:ln>
                  <a:noFill/>
                </a:ln>
                <a:solidFill>
                  <a:schemeClr val="bg1"/>
                </a:solidFill>
                <a:effectLst/>
                <a:uLnTx/>
                <a:uFillTx/>
                <a:latin typeface="Arial"/>
                <a:ea typeface="+mn-ea"/>
                <a:cs typeface="Arial"/>
              </a:rPr>
              <a:t>© 2026 PG Online Limited</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dirty="0">
                <a:ln>
                  <a:noFill/>
                </a:ln>
                <a:solidFill>
                  <a:schemeClr val="bg1"/>
                </a:solidFill>
                <a:effectLst/>
                <a:uLnTx/>
                <a:uFillTx/>
                <a:latin typeface="Arial"/>
                <a:ea typeface="+mn-ea"/>
                <a:cs typeface="Arial"/>
              </a:rPr>
              <a:t>The contents of this unit are protected by copyright. </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dirty="0">
                <a:ln>
                  <a:noFill/>
                </a:ln>
                <a:solidFill>
                  <a:schemeClr val="bg1"/>
                </a:solidFill>
                <a:effectLst/>
                <a:uLnTx/>
                <a:uFillTx/>
                <a:latin typeface="Arial"/>
                <a:ea typeface="+mn-ea"/>
                <a:cs typeface="Arial"/>
              </a:rPr>
              <a:t>This unit and all the worksheets, PowerPoint presentations, teaching guides and other associated files distributed with it are supplied to you by PG Online Limited under licence and may be used and copied by you only in accordance with the terms of the licence. Except as expressly permitted by the licence, no part of the materials distributed with this unit may be used, reproduced, stored in a retrieval system, or transmitted, in any form or by any means, electronic or otherwise, without the prior written permission of PG Online Limited.</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400" b="1" i="0" u="none" strike="noStrike" kern="1200" cap="none" spc="0" normalizeH="0" baseline="0" noProof="0" dirty="0">
                <a:ln>
                  <a:noFill/>
                </a:ln>
                <a:solidFill>
                  <a:schemeClr val="bg1"/>
                </a:solidFill>
                <a:effectLst/>
                <a:uLnTx/>
                <a:uFillTx/>
                <a:latin typeface="Arial"/>
                <a:ea typeface="+mn-ea"/>
                <a:cs typeface="Arial"/>
              </a:rPr>
              <a:t>Licence agreement</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dirty="0">
                <a:ln>
                  <a:noFill/>
                </a:ln>
                <a:solidFill>
                  <a:schemeClr val="bg1"/>
                </a:solidFill>
                <a:effectLst/>
                <a:uLnTx/>
                <a:uFillTx/>
                <a:latin typeface="Arial"/>
                <a:ea typeface="+mn-ea"/>
                <a:cs typeface="Arial"/>
              </a:rPr>
              <a:t>This is a legal agreement between you, the end user, and PG Online Limited. This unit and all the worksheets, PowerPoint presentations, teaching guides and other associated files distributed with it is licensed, not sold, to you by PG Online Limited for use under the terms of the licence.</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dirty="0">
                <a:ln>
                  <a:noFill/>
                </a:ln>
                <a:solidFill>
                  <a:schemeClr val="bg1"/>
                </a:solidFill>
                <a:effectLst/>
                <a:uLnTx/>
                <a:uFillTx/>
                <a:latin typeface="Arial"/>
                <a:ea typeface="+mn-ea"/>
                <a:cs typeface="Arial"/>
              </a:rPr>
              <a:t>The materials distributed with this unit may be freely copied and used by members of a single institution on a single site only. You are not permitted to share in any way any of the materials or part of the materials with any third party, including users on another site or individuals who are members of a separate institution. You acknowledge that the materials must remain with you, the licencing institution, and no part of the materials may be transferred to another institution. You also agree not to procure, authorise, encourage, facilitate or enable any third party to reproduce these materials in whole or in part without the prior permission of PG Online Limited.</a:t>
            </a:r>
            <a:endParaRPr lang="en-GB" sz="1200" dirty="0">
              <a:solidFill>
                <a:schemeClr val="bg1"/>
              </a:solidFill>
            </a:endParaRPr>
          </a:p>
        </p:txBody>
      </p:sp>
      <p:pic>
        <p:nvPicPr>
          <p:cNvPr id="2" name="Picture 1">
            <a:extLst>
              <a:ext uri="{FF2B5EF4-FFF2-40B4-BE49-F238E27FC236}">
                <a16:creationId xmlns:a16="http://schemas.microsoft.com/office/drawing/2014/main" id="{6A83DB8B-1B50-DA29-DCEE-EB59D0D3295A}"/>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0" y="69"/>
            <a:ext cx="12192000" cy="649156"/>
          </a:xfrm>
          <a:prstGeom prst="rect">
            <a:avLst/>
          </a:prstGeom>
        </p:spPr>
      </p:pic>
      <p:sp>
        <p:nvSpPr>
          <p:cNvPr id="6" name="TextBox 5">
            <a:extLst>
              <a:ext uri="{FF2B5EF4-FFF2-40B4-BE49-F238E27FC236}">
                <a16:creationId xmlns:a16="http://schemas.microsoft.com/office/drawing/2014/main" id="{7AC5FA23-B685-68F5-F237-6C0F9663699B}"/>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noProof="0" dirty="0">
                <a:solidFill>
                  <a:srgbClr val="FFFFFF"/>
                </a:solidFill>
                <a:effectLst>
                  <a:glow rad="228600">
                    <a:schemeClr val="tx1">
                      <a:alpha val="40000"/>
                    </a:schemeClr>
                  </a:glow>
                </a:effectLst>
                <a:latin typeface="+mn-lt"/>
                <a:cs typeface="Arial"/>
              </a:rPr>
              <a:t>Test types and object testing</a:t>
            </a:r>
          </a:p>
          <a:p>
            <a:pPr>
              <a:spcBef>
                <a:spcPts val="288"/>
              </a:spcBef>
            </a:pPr>
            <a:r>
              <a:rPr lang="en-GB" sz="1200" b="0" noProof="0" dirty="0">
                <a:solidFill>
                  <a:srgbClr val="FFFFFF"/>
                </a:solidFill>
                <a:effectLst>
                  <a:glow rad="228600">
                    <a:schemeClr val="tx1">
                      <a:alpha val="40000"/>
                    </a:schemeClr>
                  </a:glow>
                </a:effectLst>
                <a:latin typeface="+mn-lt"/>
                <a:cs typeface="Arial"/>
              </a:rPr>
              <a:t>Pack C Part 2 Testing, reviewing and optimising</a:t>
            </a:r>
          </a:p>
        </p:txBody>
      </p:sp>
    </p:spTree>
    <p:extLst>
      <p:ext uri="{BB962C8B-B14F-4D97-AF65-F5344CB8AC3E}">
        <p14:creationId xmlns:p14="http://schemas.microsoft.com/office/powerpoint/2010/main" val="3920882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8079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9" r:id="rId6"/>
    <p:sldLayoutId id="2147483671" r:id="rId7"/>
    <p:sldLayoutId id="2147483665" r:id="rId8"/>
    <p:sldLayoutId id="2147483668"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5223" userDrawn="1">
          <p15:clr>
            <a:srgbClr val="F26B43"/>
          </p15:clr>
        </p15:guide>
        <p15:guide id="4" pos="7083" userDrawn="1">
          <p15:clr>
            <a:srgbClr val="F26B43"/>
          </p15:clr>
        </p15:guide>
        <p15:guide id="5" orient="horz" pos="143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7.jpeg"/><Relationship Id="rId1" Type="http://schemas.openxmlformats.org/officeDocument/2006/relationships/slideLayout" Target="../slideLayouts/slideLayout6.xml"/><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80361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81029-1D7B-86F7-A1DE-3022EA9A49F7}"/>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E36448D9-76F1-F491-E719-FA1DA8ED1958}"/>
              </a:ext>
            </a:extLst>
          </p:cNvPr>
          <p:cNvSpPr>
            <a:spLocks noGrp="1"/>
          </p:cNvSpPr>
          <p:nvPr>
            <p:ph type="body" sz="quarter" idx="13"/>
          </p:nvPr>
        </p:nvSpPr>
        <p:spPr/>
        <p:txBody>
          <a:bodyPr/>
          <a:lstStyle/>
          <a:p>
            <a:r>
              <a:rPr lang="en-GB" dirty="0"/>
              <a:t>Selection and use of test data</a:t>
            </a:r>
          </a:p>
        </p:txBody>
      </p:sp>
      <p:sp>
        <p:nvSpPr>
          <p:cNvPr id="5" name="Text Placeholder 4">
            <a:extLst>
              <a:ext uri="{FF2B5EF4-FFF2-40B4-BE49-F238E27FC236}">
                <a16:creationId xmlns:a16="http://schemas.microsoft.com/office/drawing/2014/main" id="{3720D3D5-247F-9F19-2FA2-83F96458CFEA}"/>
              </a:ext>
            </a:extLst>
          </p:cNvPr>
          <p:cNvSpPr>
            <a:spLocks noGrp="1"/>
          </p:cNvSpPr>
          <p:nvPr>
            <p:ph type="body" sz="quarter" idx="14"/>
          </p:nvPr>
        </p:nvSpPr>
        <p:spPr>
          <a:xfrm>
            <a:off x="752400" y="1704180"/>
            <a:ext cx="8782626" cy="5153820"/>
          </a:xfrm>
        </p:spPr>
        <p:txBody>
          <a:bodyPr/>
          <a:lstStyle/>
          <a:p>
            <a:r>
              <a:rPr lang="en-GB" dirty="0"/>
              <a:t>The following shows part of a test plan created in the design documentation</a:t>
            </a:r>
          </a:p>
          <a:p>
            <a:pPr lvl="1"/>
            <a:r>
              <a:rPr lang="en-GB" dirty="0"/>
              <a:t>Explain the meaning of </a:t>
            </a:r>
            <a:r>
              <a:rPr lang="en-GB" b="1" dirty="0"/>
              <a:t>boundary data </a:t>
            </a:r>
            <a:r>
              <a:rPr lang="en-GB" dirty="0"/>
              <a:t>used in the test type column</a:t>
            </a:r>
          </a:p>
          <a:p>
            <a:pPr lvl="1"/>
            <a:r>
              <a:rPr lang="en-GB" dirty="0"/>
              <a:t>In pairs, give </a:t>
            </a:r>
            <a:r>
              <a:rPr lang="en-GB" b="1" dirty="0"/>
              <a:t>three </a:t>
            </a:r>
            <a:r>
              <a:rPr lang="en-GB" dirty="0"/>
              <a:t>other tests for the year group field which will test </a:t>
            </a:r>
          </a:p>
          <a:p>
            <a:pPr marL="1440000" lvl="2"/>
            <a:r>
              <a:rPr lang="en-GB" dirty="0"/>
              <a:t>the </a:t>
            </a:r>
            <a:r>
              <a:rPr lang="en-GB" b="1" dirty="0"/>
              <a:t>lower boundary </a:t>
            </a:r>
            <a:r>
              <a:rPr lang="en-GB" dirty="0"/>
              <a:t>with both </a:t>
            </a:r>
            <a:r>
              <a:rPr lang="en-GB" b="1" dirty="0"/>
              <a:t>valid </a:t>
            </a:r>
            <a:r>
              <a:rPr lang="en-GB" dirty="0"/>
              <a:t>and </a:t>
            </a:r>
            <a:r>
              <a:rPr lang="en-GB" b="1" dirty="0"/>
              <a:t>invalid </a:t>
            </a:r>
            <a:r>
              <a:rPr lang="en-GB" dirty="0"/>
              <a:t>data</a:t>
            </a:r>
          </a:p>
          <a:p>
            <a:pPr marL="1440000" lvl="2"/>
            <a:r>
              <a:rPr lang="en-GB" dirty="0"/>
              <a:t>a test that uses </a:t>
            </a:r>
            <a:r>
              <a:rPr lang="en-GB" b="1" dirty="0"/>
              <a:t>erroneous data</a:t>
            </a:r>
            <a:br>
              <a:rPr lang="en-GB" dirty="0"/>
            </a:br>
            <a:br>
              <a:rPr lang="en-GB" dirty="0"/>
            </a:br>
            <a:endParaRPr lang="en-GB" dirty="0"/>
          </a:p>
        </p:txBody>
      </p:sp>
      <p:graphicFrame>
        <p:nvGraphicFramePr>
          <p:cNvPr id="3" name="Table 2">
            <a:extLst>
              <a:ext uri="{FF2B5EF4-FFF2-40B4-BE49-F238E27FC236}">
                <a16:creationId xmlns:a16="http://schemas.microsoft.com/office/drawing/2014/main" id="{8D716A8D-1D24-8CD1-1302-EBF3CBD5D28F}"/>
              </a:ext>
            </a:extLst>
          </p:cNvPr>
          <p:cNvGraphicFramePr>
            <a:graphicFrameLocks noGrp="1"/>
          </p:cNvGraphicFramePr>
          <p:nvPr>
            <p:extLst>
              <p:ext uri="{D42A27DB-BD31-4B8C-83A1-F6EECF244321}">
                <p14:modId xmlns:p14="http://schemas.microsoft.com/office/powerpoint/2010/main" val="692616951"/>
              </p:ext>
            </p:extLst>
          </p:nvPr>
        </p:nvGraphicFramePr>
        <p:xfrm>
          <a:off x="710289" y="4505566"/>
          <a:ext cx="10623459" cy="1010920"/>
        </p:xfrm>
        <a:graphic>
          <a:graphicData uri="http://schemas.openxmlformats.org/drawingml/2006/table">
            <a:tbl>
              <a:tblPr firstRow="1" bandRow="1">
                <a:tableStyleId>{5C22544A-7EE6-4342-B048-85BDC9FD1C3A}</a:tableStyleId>
              </a:tblPr>
              <a:tblGrid>
                <a:gridCol w="1124527">
                  <a:extLst>
                    <a:ext uri="{9D8B030D-6E8A-4147-A177-3AD203B41FA5}">
                      <a16:colId xmlns:a16="http://schemas.microsoft.com/office/drawing/2014/main" val="741582432"/>
                    </a:ext>
                  </a:extLst>
                </a:gridCol>
                <a:gridCol w="2243889">
                  <a:extLst>
                    <a:ext uri="{9D8B030D-6E8A-4147-A177-3AD203B41FA5}">
                      <a16:colId xmlns:a16="http://schemas.microsoft.com/office/drawing/2014/main" val="3381388927"/>
                    </a:ext>
                  </a:extLst>
                </a:gridCol>
                <a:gridCol w="2845469">
                  <a:extLst>
                    <a:ext uri="{9D8B030D-6E8A-4147-A177-3AD203B41FA5}">
                      <a16:colId xmlns:a16="http://schemas.microsoft.com/office/drawing/2014/main" val="4072004917"/>
                    </a:ext>
                  </a:extLst>
                </a:gridCol>
                <a:gridCol w="1251284">
                  <a:extLst>
                    <a:ext uri="{9D8B030D-6E8A-4147-A177-3AD203B41FA5}">
                      <a16:colId xmlns:a16="http://schemas.microsoft.com/office/drawing/2014/main" val="2533922687"/>
                    </a:ext>
                  </a:extLst>
                </a:gridCol>
                <a:gridCol w="1269331">
                  <a:extLst>
                    <a:ext uri="{9D8B030D-6E8A-4147-A177-3AD203B41FA5}">
                      <a16:colId xmlns:a16="http://schemas.microsoft.com/office/drawing/2014/main" val="3861783116"/>
                    </a:ext>
                  </a:extLst>
                </a:gridCol>
                <a:gridCol w="902369">
                  <a:extLst>
                    <a:ext uri="{9D8B030D-6E8A-4147-A177-3AD203B41FA5}">
                      <a16:colId xmlns:a16="http://schemas.microsoft.com/office/drawing/2014/main" val="1572784058"/>
                    </a:ext>
                  </a:extLst>
                </a:gridCol>
                <a:gridCol w="986590">
                  <a:extLst>
                    <a:ext uri="{9D8B030D-6E8A-4147-A177-3AD203B41FA5}">
                      <a16:colId xmlns:a16="http://schemas.microsoft.com/office/drawing/2014/main" val="3676912782"/>
                    </a:ext>
                  </a:extLst>
                </a:gridCol>
              </a:tblGrid>
              <a:tr h="370840">
                <a:tc>
                  <a:txBody>
                    <a:bodyPr/>
                    <a:lstStyle/>
                    <a:p>
                      <a:r>
                        <a:rPr lang="en-GB" dirty="0"/>
                        <a:t>Test number</a:t>
                      </a:r>
                    </a:p>
                  </a:txBody>
                  <a:tcPr>
                    <a:lnL w="12700" cap="flat" cmpd="sng" algn="ctr">
                      <a:solidFill>
                        <a:srgbClr val="A50F8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tc>
                  <a:txBody>
                    <a:bodyPr/>
                    <a:lstStyle/>
                    <a:p>
                      <a:r>
                        <a:rPr lang="en-GB" dirty="0"/>
                        <a:t>Test purpose (form / field)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tc>
                  <a:txBody>
                    <a:bodyPr/>
                    <a:lstStyle/>
                    <a:p>
                      <a:r>
                        <a:rPr lang="en-GB" dirty="0"/>
                        <a:t>Test type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tc>
                  <a:txBody>
                    <a:bodyPr/>
                    <a:lstStyle/>
                    <a:p>
                      <a:r>
                        <a:rPr lang="en-GB" dirty="0"/>
                        <a:t>Test data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tc>
                  <a:txBody>
                    <a:bodyPr/>
                    <a:lstStyle/>
                    <a:p>
                      <a:r>
                        <a:rPr lang="en-GB" dirty="0"/>
                        <a:t>Expected result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tc>
                  <a:txBody>
                    <a:bodyPr/>
                    <a:lstStyle/>
                    <a:p>
                      <a:r>
                        <a:rPr lang="en-GB" dirty="0"/>
                        <a:t>Actual result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tc>
                  <a:txBody>
                    <a:bodyPr/>
                    <a:lstStyle/>
                    <a:p>
                      <a:r>
                        <a:rPr lang="en-GB" dirty="0"/>
                        <a:t>Action taken</a:t>
                      </a:r>
                    </a:p>
                  </a:txBody>
                  <a:tcPr>
                    <a:lnL w="12700" cap="flat" cmpd="sng" algn="ctr">
                      <a:solidFill>
                        <a:schemeClr val="bg1"/>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extLst>
                  <a:ext uri="{0D108BD9-81ED-4DB2-BD59-A6C34878D82A}">
                    <a16:rowId xmlns:a16="http://schemas.microsoft.com/office/drawing/2014/main" val="1618611881"/>
                  </a:ext>
                </a:extLst>
              </a:tr>
              <a:tr h="370840">
                <a:tc>
                  <a:txBody>
                    <a:bodyPr/>
                    <a:lstStyle/>
                    <a:p>
                      <a:r>
                        <a:rPr lang="en-GB" dirty="0"/>
                        <a:t>1</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t>Test the year group</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t>Boundary (upper, valid)</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t>13</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t>Accepted</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endParaRPr lang="en-GB" dirty="0"/>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endParaRPr lang="en-GB" dirty="0"/>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extLst>
                  <a:ext uri="{0D108BD9-81ED-4DB2-BD59-A6C34878D82A}">
                    <a16:rowId xmlns:a16="http://schemas.microsoft.com/office/drawing/2014/main" val="3199368094"/>
                  </a:ext>
                </a:extLst>
              </a:tr>
            </a:tbl>
          </a:graphicData>
        </a:graphic>
      </p:graphicFrame>
    </p:spTree>
    <p:extLst>
      <p:ext uri="{BB962C8B-B14F-4D97-AF65-F5344CB8AC3E}">
        <p14:creationId xmlns:p14="http://schemas.microsoft.com/office/powerpoint/2010/main" val="14974828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31264-6930-4E4C-61C4-947EFDB56EF7}"/>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94DD4C27-26B7-0645-022E-6C64B0982C56}"/>
              </a:ext>
            </a:extLst>
          </p:cNvPr>
          <p:cNvSpPr>
            <a:spLocks noGrp="1"/>
          </p:cNvSpPr>
          <p:nvPr>
            <p:ph type="body" sz="quarter" idx="13"/>
          </p:nvPr>
        </p:nvSpPr>
        <p:spPr/>
        <p:txBody>
          <a:bodyPr/>
          <a:lstStyle/>
          <a:p>
            <a:r>
              <a:rPr lang="en-GB" dirty="0"/>
              <a:t>Selection and use of test data</a:t>
            </a:r>
          </a:p>
        </p:txBody>
      </p:sp>
      <p:sp>
        <p:nvSpPr>
          <p:cNvPr id="5" name="Text Placeholder 4">
            <a:extLst>
              <a:ext uri="{FF2B5EF4-FFF2-40B4-BE49-F238E27FC236}">
                <a16:creationId xmlns:a16="http://schemas.microsoft.com/office/drawing/2014/main" id="{96B41FC9-4433-4708-2F2C-6BF53794AFD8}"/>
              </a:ext>
            </a:extLst>
          </p:cNvPr>
          <p:cNvSpPr>
            <a:spLocks noGrp="1"/>
          </p:cNvSpPr>
          <p:nvPr>
            <p:ph type="body" sz="quarter" idx="14"/>
          </p:nvPr>
        </p:nvSpPr>
        <p:spPr>
          <a:xfrm>
            <a:off x="752400" y="1704180"/>
            <a:ext cx="10280558" cy="5153820"/>
          </a:xfrm>
        </p:spPr>
        <p:txBody>
          <a:bodyPr/>
          <a:lstStyle/>
          <a:p>
            <a:r>
              <a:rPr lang="en-GB" dirty="0"/>
              <a:t>Explain the meaning of </a:t>
            </a:r>
            <a:r>
              <a:rPr lang="en-GB" b="1" dirty="0"/>
              <a:t>boundary data </a:t>
            </a:r>
            <a:r>
              <a:rPr lang="en-GB" dirty="0"/>
              <a:t>given in the test type column</a:t>
            </a:r>
          </a:p>
          <a:p>
            <a:pPr lvl="1"/>
            <a:r>
              <a:rPr lang="en-GB" dirty="0"/>
              <a:t>Boundary data is data which is at the edges of allowed input ranges</a:t>
            </a:r>
          </a:p>
          <a:p>
            <a:r>
              <a:rPr lang="en-GB" dirty="0"/>
              <a:t>Tests for the lower boundary (valid and invalid) and an erroneous test are given below</a:t>
            </a:r>
            <a:br>
              <a:rPr lang="en-GB" dirty="0"/>
            </a:br>
            <a:br>
              <a:rPr lang="en-GB" dirty="0"/>
            </a:br>
            <a:endParaRPr lang="en-GB" dirty="0"/>
          </a:p>
        </p:txBody>
      </p:sp>
      <p:graphicFrame>
        <p:nvGraphicFramePr>
          <p:cNvPr id="2" name="Table 1">
            <a:extLst>
              <a:ext uri="{FF2B5EF4-FFF2-40B4-BE49-F238E27FC236}">
                <a16:creationId xmlns:a16="http://schemas.microsoft.com/office/drawing/2014/main" id="{FCADE15C-255E-F747-FCC5-24171621C2EA}"/>
              </a:ext>
            </a:extLst>
          </p:cNvPr>
          <p:cNvGraphicFramePr>
            <a:graphicFrameLocks noGrp="1"/>
          </p:cNvGraphicFramePr>
          <p:nvPr>
            <p:extLst>
              <p:ext uri="{D42A27DB-BD31-4B8C-83A1-F6EECF244321}">
                <p14:modId xmlns:p14="http://schemas.microsoft.com/office/powerpoint/2010/main" val="659568617"/>
              </p:ext>
            </p:extLst>
          </p:nvPr>
        </p:nvGraphicFramePr>
        <p:xfrm>
          <a:off x="710289" y="3801724"/>
          <a:ext cx="10623459" cy="2123440"/>
        </p:xfrm>
        <a:graphic>
          <a:graphicData uri="http://schemas.openxmlformats.org/drawingml/2006/table">
            <a:tbl>
              <a:tblPr firstRow="1" bandRow="1">
                <a:tableStyleId>{5C22544A-7EE6-4342-B048-85BDC9FD1C3A}</a:tableStyleId>
              </a:tblPr>
              <a:tblGrid>
                <a:gridCol w="1124527">
                  <a:extLst>
                    <a:ext uri="{9D8B030D-6E8A-4147-A177-3AD203B41FA5}">
                      <a16:colId xmlns:a16="http://schemas.microsoft.com/office/drawing/2014/main" val="741582432"/>
                    </a:ext>
                  </a:extLst>
                </a:gridCol>
                <a:gridCol w="2243889">
                  <a:extLst>
                    <a:ext uri="{9D8B030D-6E8A-4147-A177-3AD203B41FA5}">
                      <a16:colId xmlns:a16="http://schemas.microsoft.com/office/drawing/2014/main" val="3381388927"/>
                    </a:ext>
                  </a:extLst>
                </a:gridCol>
                <a:gridCol w="2845469">
                  <a:extLst>
                    <a:ext uri="{9D8B030D-6E8A-4147-A177-3AD203B41FA5}">
                      <a16:colId xmlns:a16="http://schemas.microsoft.com/office/drawing/2014/main" val="4072004917"/>
                    </a:ext>
                  </a:extLst>
                </a:gridCol>
                <a:gridCol w="1251284">
                  <a:extLst>
                    <a:ext uri="{9D8B030D-6E8A-4147-A177-3AD203B41FA5}">
                      <a16:colId xmlns:a16="http://schemas.microsoft.com/office/drawing/2014/main" val="2533922687"/>
                    </a:ext>
                  </a:extLst>
                </a:gridCol>
                <a:gridCol w="1269331">
                  <a:extLst>
                    <a:ext uri="{9D8B030D-6E8A-4147-A177-3AD203B41FA5}">
                      <a16:colId xmlns:a16="http://schemas.microsoft.com/office/drawing/2014/main" val="3861783116"/>
                    </a:ext>
                  </a:extLst>
                </a:gridCol>
                <a:gridCol w="902369">
                  <a:extLst>
                    <a:ext uri="{9D8B030D-6E8A-4147-A177-3AD203B41FA5}">
                      <a16:colId xmlns:a16="http://schemas.microsoft.com/office/drawing/2014/main" val="1572784058"/>
                    </a:ext>
                  </a:extLst>
                </a:gridCol>
                <a:gridCol w="986590">
                  <a:extLst>
                    <a:ext uri="{9D8B030D-6E8A-4147-A177-3AD203B41FA5}">
                      <a16:colId xmlns:a16="http://schemas.microsoft.com/office/drawing/2014/main" val="3676912782"/>
                    </a:ext>
                  </a:extLst>
                </a:gridCol>
              </a:tblGrid>
              <a:tr h="370840">
                <a:tc>
                  <a:txBody>
                    <a:bodyPr/>
                    <a:lstStyle/>
                    <a:p>
                      <a:r>
                        <a:rPr lang="en-GB" dirty="0"/>
                        <a:t>Test number</a:t>
                      </a:r>
                    </a:p>
                  </a:txBody>
                  <a:tcPr>
                    <a:lnL w="12700" cap="flat" cmpd="sng" algn="ctr">
                      <a:solidFill>
                        <a:srgbClr val="A50F80"/>
                      </a:solidFill>
                      <a:prstDash val="solid"/>
                      <a:round/>
                      <a:headEnd type="none" w="med" len="med"/>
                      <a:tailEnd type="none" w="med" len="med"/>
                    </a:lnL>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tc>
                  <a:txBody>
                    <a:bodyPr/>
                    <a:lstStyle/>
                    <a:p>
                      <a:r>
                        <a:rPr lang="en-GB" dirty="0"/>
                        <a:t>Test purpose (form / field)</a:t>
                      </a:r>
                    </a:p>
                  </a:txBody>
                  <a:tcP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tc>
                  <a:txBody>
                    <a:bodyPr/>
                    <a:lstStyle/>
                    <a:p>
                      <a:r>
                        <a:rPr lang="en-GB" dirty="0"/>
                        <a:t>Test type</a:t>
                      </a:r>
                    </a:p>
                  </a:txBody>
                  <a:tcP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tc>
                  <a:txBody>
                    <a:bodyPr/>
                    <a:lstStyle/>
                    <a:p>
                      <a:r>
                        <a:rPr lang="en-GB" dirty="0"/>
                        <a:t>Test data</a:t>
                      </a:r>
                    </a:p>
                  </a:txBody>
                  <a:tcP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tc>
                  <a:txBody>
                    <a:bodyPr/>
                    <a:lstStyle/>
                    <a:p>
                      <a:r>
                        <a:rPr lang="en-GB" dirty="0"/>
                        <a:t>Expected result</a:t>
                      </a:r>
                    </a:p>
                  </a:txBody>
                  <a:tcP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tc>
                  <a:txBody>
                    <a:bodyPr/>
                    <a:lstStyle/>
                    <a:p>
                      <a:r>
                        <a:rPr lang="en-GB" dirty="0"/>
                        <a:t>Actual result</a:t>
                      </a:r>
                    </a:p>
                  </a:txBody>
                  <a:tcP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tc>
                  <a:txBody>
                    <a:bodyPr/>
                    <a:lstStyle/>
                    <a:p>
                      <a:r>
                        <a:rPr lang="en-GB" dirty="0"/>
                        <a:t>Action taken</a:t>
                      </a:r>
                    </a:p>
                  </a:txBody>
                  <a:tcPr>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solidFill>
                      <a:srgbClr val="A50F80"/>
                    </a:solidFill>
                  </a:tcPr>
                </a:tc>
                <a:extLst>
                  <a:ext uri="{0D108BD9-81ED-4DB2-BD59-A6C34878D82A}">
                    <a16:rowId xmlns:a16="http://schemas.microsoft.com/office/drawing/2014/main" val="1618611881"/>
                  </a:ext>
                </a:extLst>
              </a:tr>
              <a:tr h="370840">
                <a:tc>
                  <a:txBody>
                    <a:bodyPr/>
                    <a:lstStyle/>
                    <a:p>
                      <a:r>
                        <a:rPr lang="en-GB" dirty="0"/>
                        <a:t>1</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t>Test the year group</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t>Boundary (upper, valid)</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t>13</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t>Accepted</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endParaRPr lang="en-GB" dirty="0"/>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endParaRPr lang="en-GB" dirty="0"/>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extLst>
                  <a:ext uri="{0D108BD9-81ED-4DB2-BD59-A6C34878D82A}">
                    <a16:rowId xmlns:a16="http://schemas.microsoft.com/office/drawing/2014/main" val="3199368094"/>
                  </a:ext>
                </a:extLst>
              </a:tr>
              <a:tr h="370840">
                <a:tc>
                  <a:txBody>
                    <a:bodyPr/>
                    <a:lstStyle/>
                    <a:p>
                      <a:r>
                        <a:rPr lang="en-GB" dirty="0">
                          <a:solidFill>
                            <a:srgbClr val="FF0000"/>
                          </a:solidFill>
                        </a:rPr>
                        <a:t>2</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solidFill>
                            <a:srgbClr val="FF0000"/>
                          </a:solidFill>
                        </a:rPr>
                        <a:t>Test the year group</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solidFill>
                            <a:srgbClr val="FF0000"/>
                          </a:solidFill>
                        </a:rPr>
                        <a:t>Boundary (lower, valid)</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solidFill>
                            <a:srgbClr val="FF0000"/>
                          </a:solidFill>
                        </a:rPr>
                        <a:t>7</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solidFill>
                            <a:srgbClr val="FF0000"/>
                          </a:solidFill>
                        </a:rPr>
                        <a:t>Accepted</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endParaRPr lang="en-GB" dirty="0"/>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endParaRPr lang="en-GB" dirty="0"/>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extLst>
                  <a:ext uri="{0D108BD9-81ED-4DB2-BD59-A6C34878D82A}">
                    <a16:rowId xmlns:a16="http://schemas.microsoft.com/office/drawing/2014/main" val="463115398"/>
                  </a:ext>
                </a:extLst>
              </a:tr>
              <a:tr h="370840">
                <a:tc>
                  <a:txBody>
                    <a:bodyPr/>
                    <a:lstStyle/>
                    <a:p>
                      <a:r>
                        <a:rPr lang="en-GB" dirty="0">
                          <a:solidFill>
                            <a:srgbClr val="FF0000"/>
                          </a:solidFill>
                        </a:rPr>
                        <a:t>3</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solidFill>
                            <a:srgbClr val="FF0000"/>
                          </a:solidFill>
                        </a:rPr>
                        <a:t>Test the year group</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solidFill>
                            <a:srgbClr val="FF0000"/>
                          </a:solidFill>
                        </a:rPr>
                        <a:t>Boundary (lower, invalid)</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solidFill>
                            <a:srgbClr val="FF0000"/>
                          </a:solidFill>
                        </a:rPr>
                        <a:t>6</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solidFill>
                            <a:srgbClr val="FF0000"/>
                          </a:solidFill>
                        </a:rPr>
                        <a:t>Rejected</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endParaRPr lang="en-GB" dirty="0"/>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endParaRPr lang="en-GB" dirty="0"/>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extLst>
                  <a:ext uri="{0D108BD9-81ED-4DB2-BD59-A6C34878D82A}">
                    <a16:rowId xmlns:a16="http://schemas.microsoft.com/office/drawing/2014/main" val="720316653"/>
                  </a:ext>
                </a:extLst>
              </a:tr>
              <a:tr h="370840">
                <a:tc>
                  <a:txBody>
                    <a:bodyPr/>
                    <a:lstStyle/>
                    <a:p>
                      <a:r>
                        <a:rPr lang="en-GB" dirty="0">
                          <a:solidFill>
                            <a:srgbClr val="FF0000"/>
                          </a:solidFill>
                        </a:rPr>
                        <a:t>4</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solidFill>
                            <a:srgbClr val="FF0000"/>
                          </a:solidFill>
                        </a:rPr>
                        <a:t>Test the year group</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solidFill>
                            <a:srgbClr val="FF0000"/>
                          </a:solidFill>
                        </a:rPr>
                        <a:t>Erroneous data</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solidFill>
                            <a:srgbClr val="FF0000"/>
                          </a:solidFill>
                        </a:rPr>
                        <a:t>Seven</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r>
                        <a:rPr lang="en-GB" dirty="0">
                          <a:solidFill>
                            <a:srgbClr val="FF0000"/>
                          </a:solidFill>
                        </a:rPr>
                        <a:t>Rejected</a:t>
                      </a:r>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endParaRPr lang="en-GB" dirty="0"/>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tc>
                  <a:txBody>
                    <a:bodyPr/>
                    <a:lstStyle/>
                    <a:p>
                      <a:endParaRPr lang="en-GB" dirty="0"/>
                    </a:p>
                  </a:txBody>
                  <a:tcPr>
                    <a:lnL w="12700" cap="flat" cmpd="sng" algn="ctr">
                      <a:solidFill>
                        <a:srgbClr val="A50F80"/>
                      </a:solidFill>
                      <a:prstDash val="solid"/>
                      <a:round/>
                      <a:headEnd type="none" w="med" len="med"/>
                      <a:tailEnd type="none" w="med" len="med"/>
                    </a:lnL>
                    <a:lnR w="12700" cap="flat" cmpd="sng" algn="ctr">
                      <a:solidFill>
                        <a:srgbClr val="A50F80"/>
                      </a:solidFill>
                      <a:prstDash val="solid"/>
                      <a:round/>
                      <a:headEnd type="none" w="med" len="med"/>
                      <a:tailEnd type="none" w="med" len="med"/>
                    </a:lnR>
                    <a:lnT w="12700" cap="flat" cmpd="sng" algn="ctr">
                      <a:solidFill>
                        <a:srgbClr val="A50F80"/>
                      </a:solidFill>
                      <a:prstDash val="solid"/>
                      <a:round/>
                      <a:headEnd type="none" w="med" len="med"/>
                      <a:tailEnd type="none" w="med" len="med"/>
                    </a:lnT>
                    <a:lnB w="12700" cap="flat" cmpd="sng" algn="ctr">
                      <a:solidFill>
                        <a:srgbClr val="A50F80"/>
                      </a:solidFill>
                      <a:prstDash val="solid"/>
                      <a:round/>
                      <a:headEnd type="none" w="med" len="med"/>
                      <a:tailEnd type="none" w="med" len="med"/>
                    </a:lnB>
                    <a:noFill/>
                  </a:tcPr>
                </a:tc>
                <a:extLst>
                  <a:ext uri="{0D108BD9-81ED-4DB2-BD59-A6C34878D82A}">
                    <a16:rowId xmlns:a16="http://schemas.microsoft.com/office/drawing/2014/main" val="2658472411"/>
                  </a:ext>
                </a:extLst>
              </a:tr>
            </a:tbl>
          </a:graphicData>
        </a:graphic>
      </p:graphicFrame>
    </p:spTree>
    <p:extLst>
      <p:ext uri="{BB962C8B-B14F-4D97-AF65-F5344CB8AC3E}">
        <p14:creationId xmlns:p14="http://schemas.microsoft.com/office/powerpoint/2010/main" val="355604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1CEFC-E824-F44A-5BBB-4FE0F813D26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636A2B2-156C-CEF3-A0A7-DC96BAD4FB2E}"/>
              </a:ext>
            </a:extLst>
          </p:cNvPr>
          <p:cNvSpPr>
            <a:spLocks noGrp="1"/>
          </p:cNvSpPr>
          <p:nvPr>
            <p:ph type="body" sz="quarter" idx="13"/>
          </p:nvPr>
        </p:nvSpPr>
        <p:spPr>
          <a:prstGeom prst="rect">
            <a:avLst/>
          </a:prstGeom>
        </p:spPr>
        <p:txBody>
          <a:bodyPr/>
          <a:lstStyle/>
          <a:p>
            <a:r>
              <a:rPr lang="en-GB" dirty="0"/>
              <a:t>Worksheet 1</a:t>
            </a:r>
          </a:p>
        </p:txBody>
      </p:sp>
      <p:sp>
        <p:nvSpPr>
          <p:cNvPr id="5" name="Text Placeholder 4">
            <a:extLst>
              <a:ext uri="{FF2B5EF4-FFF2-40B4-BE49-F238E27FC236}">
                <a16:creationId xmlns:a16="http://schemas.microsoft.com/office/drawing/2014/main" id="{7E7D6D93-C677-8579-4027-01AFFEC2C9F2}"/>
              </a:ext>
            </a:extLst>
          </p:cNvPr>
          <p:cNvSpPr>
            <a:spLocks noGrp="1"/>
          </p:cNvSpPr>
          <p:nvPr>
            <p:ph type="body" sz="quarter" idx="14"/>
          </p:nvPr>
        </p:nvSpPr>
        <p:spPr>
          <a:prstGeom prst="rect">
            <a:avLst/>
          </a:prstGeom>
        </p:spPr>
        <p:txBody>
          <a:bodyPr/>
          <a:lstStyle/>
          <a:p>
            <a:r>
              <a:rPr lang="en-GB" dirty="0"/>
              <a:t>Now complete </a:t>
            </a:r>
            <a:r>
              <a:rPr lang="en-GB" b="1" dirty="0"/>
              <a:t>Task 2 </a:t>
            </a:r>
            <a:r>
              <a:rPr lang="en-GB" dirty="0"/>
              <a:t>on </a:t>
            </a:r>
            <a:r>
              <a:rPr lang="en-GB" b="1" dirty="0"/>
              <a:t>Worksheet 1</a:t>
            </a:r>
          </a:p>
        </p:txBody>
      </p:sp>
    </p:spTree>
    <p:extLst>
      <p:ext uri="{BB962C8B-B14F-4D97-AF65-F5344CB8AC3E}">
        <p14:creationId xmlns:p14="http://schemas.microsoft.com/office/powerpoint/2010/main" val="39722998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8CB10-7C9D-A8A2-35B9-208FA74F01D5}"/>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088EA1B-5CFC-3A62-3488-D337DB3FE849}"/>
              </a:ext>
            </a:extLst>
          </p:cNvPr>
          <p:cNvSpPr>
            <a:spLocks noGrp="1"/>
          </p:cNvSpPr>
          <p:nvPr>
            <p:ph type="body" sz="quarter" idx="13"/>
          </p:nvPr>
        </p:nvSpPr>
        <p:spPr/>
        <p:txBody>
          <a:bodyPr/>
          <a:lstStyle/>
          <a:p>
            <a:r>
              <a:rPr lang="en-GB" dirty="0"/>
              <a:t>Object testing</a:t>
            </a:r>
          </a:p>
        </p:txBody>
      </p:sp>
      <p:sp>
        <p:nvSpPr>
          <p:cNvPr id="5" name="Text Placeholder 4">
            <a:extLst>
              <a:ext uri="{FF2B5EF4-FFF2-40B4-BE49-F238E27FC236}">
                <a16:creationId xmlns:a16="http://schemas.microsoft.com/office/drawing/2014/main" id="{16DFA052-0B9C-1964-AA84-AC2AA92EEAD9}"/>
              </a:ext>
            </a:extLst>
          </p:cNvPr>
          <p:cNvSpPr>
            <a:spLocks noGrp="1"/>
          </p:cNvSpPr>
          <p:nvPr>
            <p:ph type="body" sz="quarter" idx="14"/>
          </p:nvPr>
        </p:nvSpPr>
        <p:spPr>
          <a:xfrm>
            <a:off x="3471537" y="1704180"/>
            <a:ext cx="7539113" cy="5153820"/>
          </a:xfrm>
        </p:spPr>
        <p:txBody>
          <a:bodyPr/>
          <a:lstStyle/>
          <a:p>
            <a:r>
              <a:rPr lang="en-GB" dirty="0"/>
              <a:t>Object testing focuses on individual components after overall functionality testing</a:t>
            </a:r>
          </a:p>
          <a:p>
            <a:pPr lvl="1"/>
            <a:r>
              <a:rPr lang="en-GB" dirty="0"/>
              <a:t>In Access, Objects are shown down the left of the screen</a:t>
            </a:r>
          </a:p>
          <a:p>
            <a:pPr lvl="1"/>
            <a:r>
              <a:rPr lang="en-GB" dirty="0"/>
              <a:t>They include Tables, Queries, Forms, Reports and Macros</a:t>
            </a:r>
          </a:p>
          <a:p>
            <a:r>
              <a:rPr lang="en-GB" dirty="0"/>
              <a:t>Each object must be tested for functionality</a:t>
            </a:r>
          </a:p>
          <a:p>
            <a:pPr lvl="1"/>
            <a:r>
              <a:rPr lang="en-GB" dirty="0"/>
              <a:t>You don’t need to repeat any tests that have been completed in your test tables</a:t>
            </a:r>
          </a:p>
          <a:p>
            <a:r>
              <a:rPr lang="en-GB" dirty="0"/>
              <a:t>What additional tests may be required when </a:t>
            </a:r>
            <a:br>
              <a:rPr lang="en-GB" dirty="0"/>
            </a:br>
            <a:r>
              <a:rPr lang="en-GB" dirty="0"/>
              <a:t>object testing?</a:t>
            </a:r>
          </a:p>
        </p:txBody>
      </p:sp>
      <p:pic>
        <p:nvPicPr>
          <p:cNvPr id="3" name="Picture 2">
            <a:extLst>
              <a:ext uri="{FF2B5EF4-FFF2-40B4-BE49-F238E27FC236}">
                <a16:creationId xmlns:a16="http://schemas.microsoft.com/office/drawing/2014/main" id="{A18FF294-C3C8-A867-6080-FD70CC074D98}"/>
              </a:ext>
            </a:extLst>
          </p:cNvPr>
          <p:cNvPicPr>
            <a:picLocks noChangeAspect="1"/>
          </p:cNvPicPr>
          <p:nvPr/>
        </p:nvPicPr>
        <p:blipFill>
          <a:blip r:embed="rId2"/>
          <a:stretch>
            <a:fillRect/>
          </a:stretch>
        </p:blipFill>
        <p:spPr>
          <a:xfrm>
            <a:off x="752399" y="1750656"/>
            <a:ext cx="2019582" cy="4201111"/>
          </a:xfrm>
          <a:prstGeom prst="rect">
            <a:avLst/>
          </a:prstGeom>
          <a:ln>
            <a:solidFill>
              <a:schemeClr val="accent1"/>
            </a:solidFill>
          </a:ln>
        </p:spPr>
      </p:pic>
    </p:spTree>
    <p:extLst>
      <p:ext uri="{BB962C8B-B14F-4D97-AF65-F5344CB8AC3E}">
        <p14:creationId xmlns:p14="http://schemas.microsoft.com/office/powerpoint/2010/main" val="27177473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7703C-5AEB-20AE-D538-71FB727AAEF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0269F46-9F2E-50E7-C86D-10A0A2405D0C}"/>
              </a:ext>
            </a:extLst>
          </p:cNvPr>
          <p:cNvSpPr>
            <a:spLocks noGrp="1"/>
          </p:cNvSpPr>
          <p:nvPr>
            <p:ph type="body" sz="quarter" idx="13"/>
          </p:nvPr>
        </p:nvSpPr>
        <p:spPr/>
        <p:txBody>
          <a:bodyPr/>
          <a:lstStyle/>
          <a:p>
            <a:r>
              <a:rPr lang="en-GB" dirty="0"/>
              <a:t>Object testing</a:t>
            </a:r>
          </a:p>
        </p:txBody>
      </p:sp>
      <p:pic>
        <p:nvPicPr>
          <p:cNvPr id="3" name="Picture 2">
            <a:extLst>
              <a:ext uri="{FF2B5EF4-FFF2-40B4-BE49-F238E27FC236}">
                <a16:creationId xmlns:a16="http://schemas.microsoft.com/office/drawing/2014/main" id="{D9760809-F392-3BE3-0573-5D50571BD69C}"/>
              </a:ext>
            </a:extLst>
          </p:cNvPr>
          <p:cNvPicPr>
            <a:picLocks noChangeAspect="1"/>
          </p:cNvPicPr>
          <p:nvPr/>
        </p:nvPicPr>
        <p:blipFill>
          <a:blip r:embed="rId2"/>
          <a:stretch>
            <a:fillRect/>
          </a:stretch>
        </p:blipFill>
        <p:spPr>
          <a:xfrm>
            <a:off x="752399" y="1750656"/>
            <a:ext cx="2019582" cy="4201111"/>
          </a:xfrm>
          <a:prstGeom prst="rect">
            <a:avLst/>
          </a:prstGeom>
          <a:ln>
            <a:solidFill>
              <a:schemeClr val="accent1"/>
            </a:solidFill>
          </a:ln>
        </p:spPr>
      </p:pic>
      <p:sp>
        <p:nvSpPr>
          <p:cNvPr id="9" name="Text Placeholder 4">
            <a:extLst>
              <a:ext uri="{FF2B5EF4-FFF2-40B4-BE49-F238E27FC236}">
                <a16:creationId xmlns:a16="http://schemas.microsoft.com/office/drawing/2014/main" id="{CC205CEF-A580-B2D8-AB24-695B845A01C4}"/>
              </a:ext>
            </a:extLst>
          </p:cNvPr>
          <p:cNvSpPr txBox="1">
            <a:spLocks/>
          </p:cNvSpPr>
          <p:nvPr/>
        </p:nvSpPr>
        <p:spPr>
          <a:xfrm>
            <a:off x="3471537" y="1704180"/>
            <a:ext cx="7539113" cy="5153820"/>
          </a:xfrm>
          <a:prstGeom prst="rect">
            <a:avLst/>
          </a:prstGeom>
        </p:spPr>
        <p:txBody>
          <a:bodyPr vert="horz" lIns="0" tIns="0"/>
          <a:lstStyle>
            <a:lvl1pPr marL="271463" indent="-271463" algn="l" defTabSz="914400" rtl="0" eaLnBrk="1" latinLnBrk="0" hangingPunct="1">
              <a:lnSpc>
                <a:spcPct val="100000"/>
              </a:lnSpc>
              <a:spcBef>
                <a:spcPts val="0"/>
              </a:spcBef>
              <a:spcAft>
                <a:spcPts val="1400"/>
              </a:spcAft>
              <a:buFont typeface="Arial"/>
              <a:buChar char="•"/>
              <a:defRPr sz="2500" kern="1200">
                <a:solidFill>
                  <a:schemeClr val="tx1"/>
                </a:solidFill>
                <a:latin typeface="Arial"/>
                <a:ea typeface="+mn-ea"/>
                <a:cs typeface="Arial"/>
              </a:defRPr>
            </a:lvl1pPr>
            <a:lvl2pPr marL="723900" indent="-279400" algn="l" defTabSz="914400" rtl="0" eaLnBrk="1" latinLnBrk="0" hangingPunct="1">
              <a:lnSpc>
                <a:spcPct val="100000"/>
              </a:lnSpc>
              <a:spcBef>
                <a:spcPts val="0"/>
              </a:spcBef>
              <a:spcAft>
                <a:spcPts val="1200"/>
              </a:spcAft>
              <a:buFont typeface="Arial"/>
              <a:buChar char="•"/>
              <a:defRPr sz="2000" kern="1200">
                <a:solidFill>
                  <a:srgbClr val="530849"/>
                </a:solidFill>
                <a:latin typeface="Arial"/>
                <a:ea typeface="+mn-ea"/>
                <a:cs typeface="Arial"/>
              </a:defRPr>
            </a:lvl2pPr>
            <a:lvl3pPr marL="723900" indent="-279400" algn="l" defTabSz="914400" rtl="0" eaLnBrk="1" latinLnBrk="0" hangingPunct="1">
              <a:lnSpc>
                <a:spcPct val="100000"/>
              </a:lnSpc>
              <a:spcBef>
                <a:spcPts val="0"/>
              </a:spcBef>
              <a:spcAft>
                <a:spcPts val="1200"/>
              </a:spcAft>
              <a:buFont typeface="Arial"/>
              <a:buChar char="•"/>
              <a:defRPr lang="en-US" sz="2000" kern="1200" baseline="0" dirty="0" smtClean="0">
                <a:solidFill>
                  <a:srgbClr val="A50F80"/>
                </a:solidFill>
                <a:latin typeface="Arial"/>
                <a:ea typeface="+mn-ea"/>
                <a:cs typeface="Arial"/>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What additional tests may be required when </a:t>
            </a:r>
            <a:br>
              <a:rPr lang="en-GB" dirty="0"/>
            </a:br>
            <a:r>
              <a:rPr lang="en-GB" dirty="0"/>
              <a:t>object testing?</a:t>
            </a:r>
          </a:p>
          <a:p>
            <a:pPr lvl="1"/>
            <a:r>
              <a:rPr lang="en-GB" dirty="0">
                <a:solidFill>
                  <a:srgbClr val="FF0000"/>
                </a:solidFill>
              </a:rPr>
              <a:t>Testing each object opens correctly</a:t>
            </a:r>
          </a:p>
          <a:p>
            <a:pPr lvl="1"/>
            <a:r>
              <a:rPr lang="en-GB" dirty="0">
                <a:solidFill>
                  <a:srgbClr val="FF0000"/>
                </a:solidFill>
              </a:rPr>
              <a:t>Checking that a navigation form correctly opens each object it makes use of</a:t>
            </a:r>
          </a:p>
          <a:p>
            <a:pPr lvl="1"/>
            <a:r>
              <a:rPr lang="en-GB" dirty="0">
                <a:solidFill>
                  <a:srgbClr val="FF0000"/>
                </a:solidFill>
              </a:rPr>
              <a:t>Testing a process where multiple objects are required in the process</a:t>
            </a:r>
          </a:p>
          <a:p>
            <a:r>
              <a:rPr lang="en-GB" dirty="0"/>
              <a:t>If your test plans are thorough, they will form the bulk of the object testing</a:t>
            </a:r>
          </a:p>
        </p:txBody>
      </p:sp>
    </p:spTree>
    <p:extLst>
      <p:ext uri="{BB962C8B-B14F-4D97-AF65-F5344CB8AC3E}">
        <p14:creationId xmlns:p14="http://schemas.microsoft.com/office/powerpoint/2010/main" val="27299640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67A71-C6DD-58D3-6962-80DD0BBA980B}"/>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46DCD9C-FBCF-80F3-EF89-D9C0BD8DCB60}"/>
              </a:ext>
            </a:extLst>
          </p:cNvPr>
          <p:cNvSpPr>
            <a:spLocks noGrp="1"/>
          </p:cNvSpPr>
          <p:nvPr>
            <p:ph type="body" sz="quarter" idx="13"/>
          </p:nvPr>
        </p:nvSpPr>
        <p:spPr/>
        <p:txBody>
          <a:bodyPr/>
          <a:lstStyle/>
          <a:p>
            <a:r>
              <a:rPr lang="en-GB" dirty="0"/>
              <a:t>Testing tables</a:t>
            </a:r>
          </a:p>
        </p:txBody>
      </p:sp>
      <p:sp>
        <p:nvSpPr>
          <p:cNvPr id="5" name="Text Placeholder 4">
            <a:extLst>
              <a:ext uri="{FF2B5EF4-FFF2-40B4-BE49-F238E27FC236}">
                <a16:creationId xmlns:a16="http://schemas.microsoft.com/office/drawing/2014/main" id="{DEDC92D6-C92E-6908-A9BB-B2B70699DF3E}"/>
              </a:ext>
            </a:extLst>
          </p:cNvPr>
          <p:cNvSpPr>
            <a:spLocks noGrp="1"/>
          </p:cNvSpPr>
          <p:nvPr>
            <p:ph type="body" sz="quarter" idx="14"/>
          </p:nvPr>
        </p:nvSpPr>
        <p:spPr/>
        <p:txBody>
          <a:bodyPr/>
          <a:lstStyle/>
          <a:p>
            <a:r>
              <a:rPr lang="en-GB" dirty="0"/>
              <a:t>When testing tables, make sure to test:</a:t>
            </a:r>
          </a:p>
          <a:p>
            <a:pPr lvl="1"/>
            <a:r>
              <a:rPr lang="en-GB" dirty="0"/>
              <a:t>Data types</a:t>
            </a:r>
          </a:p>
          <a:p>
            <a:pPr lvl="1"/>
            <a:r>
              <a:rPr lang="en-GB" dirty="0"/>
              <a:t>Validation rules</a:t>
            </a:r>
          </a:p>
          <a:p>
            <a:r>
              <a:rPr lang="en-GB" dirty="0"/>
              <a:t>Don’t forget to test the </a:t>
            </a:r>
            <a:br>
              <a:rPr lang="en-GB" dirty="0"/>
            </a:br>
            <a:r>
              <a:rPr lang="en-GB" dirty="0"/>
              <a:t>appearance of the table</a:t>
            </a:r>
          </a:p>
          <a:p>
            <a:r>
              <a:rPr lang="en-GB" dirty="0"/>
              <a:t>How would you test all </a:t>
            </a:r>
            <a:br>
              <a:rPr lang="en-GB" dirty="0"/>
            </a:br>
            <a:r>
              <a:rPr lang="en-GB" dirty="0"/>
              <a:t>these aspects?</a:t>
            </a:r>
          </a:p>
        </p:txBody>
      </p:sp>
      <p:pic>
        <p:nvPicPr>
          <p:cNvPr id="7" name="Picture 6">
            <a:extLst>
              <a:ext uri="{FF2B5EF4-FFF2-40B4-BE49-F238E27FC236}">
                <a16:creationId xmlns:a16="http://schemas.microsoft.com/office/drawing/2014/main" id="{05E34876-6F63-187A-3B35-56BAD94B5F71}"/>
              </a:ext>
            </a:extLst>
          </p:cNvPr>
          <p:cNvPicPr>
            <a:picLocks noChangeAspect="1"/>
          </p:cNvPicPr>
          <p:nvPr/>
        </p:nvPicPr>
        <p:blipFill>
          <a:blip r:embed="rId2"/>
          <a:srcRect b="1997"/>
          <a:stretch>
            <a:fillRect/>
          </a:stretch>
        </p:blipFill>
        <p:spPr>
          <a:xfrm>
            <a:off x="6800278" y="3655076"/>
            <a:ext cx="4639322" cy="2296691"/>
          </a:xfrm>
          <a:prstGeom prst="rect">
            <a:avLst/>
          </a:prstGeom>
          <a:ln>
            <a:solidFill>
              <a:schemeClr val="accent1"/>
            </a:solidFill>
          </a:ln>
        </p:spPr>
      </p:pic>
    </p:spTree>
    <p:extLst>
      <p:ext uri="{BB962C8B-B14F-4D97-AF65-F5344CB8AC3E}">
        <p14:creationId xmlns:p14="http://schemas.microsoft.com/office/powerpoint/2010/main" val="18443812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A59CF-4036-CE8B-8383-8E40F0B19DE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A6D36963-DA0A-0AA7-FC2F-EBE2A002CDAE}"/>
              </a:ext>
            </a:extLst>
          </p:cNvPr>
          <p:cNvSpPr>
            <a:spLocks noGrp="1"/>
          </p:cNvSpPr>
          <p:nvPr>
            <p:ph type="body" sz="quarter" idx="13"/>
          </p:nvPr>
        </p:nvSpPr>
        <p:spPr/>
        <p:txBody>
          <a:bodyPr/>
          <a:lstStyle/>
          <a:p>
            <a:r>
              <a:rPr lang="en-GB" dirty="0"/>
              <a:t>Testing tables</a:t>
            </a:r>
          </a:p>
        </p:txBody>
      </p:sp>
      <p:sp>
        <p:nvSpPr>
          <p:cNvPr id="5" name="Text Placeholder 4">
            <a:extLst>
              <a:ext uri="{FF2B5EF4-FFF2-40B4-BE49-F238E27FC236}">
                <a16:creationId xmlns:a16="http://schemas.microsoft.com/office/drawing/2014/main" id="{FDE012BF-D356-9F5E-7689-D4CECB1CA08F}"/>
              </a:ext>
            </a:extLst>
          </p:cNvPr>
          <p:cNvSpPr>
            <a:spLocks noGrp="1"/>
          </p:cNvSpPr>
          <p:nvPr>
            <p:ph type="body" sz="quarter" idx="14"/>
          </p:nvPr>
        </p:nvSpPr>
        <p:spPr>
          <a:xfrm>
            <a:off x="752400" y="1704180"/>
            <a:ext cx="6389805" cy="5153820"/>
          </a:xfrm>
        </p:spPr>
        <p:txBody>
          <a:bodyPr/>
          <a:lstStyle/>
          <a:p>
            <a:r>
              <a:rPr lang="en-GB" dirty="0"/>
              <a:t>Testing data types and validation rules:</a:t>
            </a:r>
          </a:p>
          <a:p>
            <a:pPr lvl="1"/>
            <a:r>
              <a:rPr lang="en-GB" dirty="0">
                <a:solidFill>
                  <a:srgbClr val="FF0000"/>
                </a:solidFill>
              </a:rPr>
              <a:t>Your test tables should include tests that make sure validation rules work correctly and erroneous data is not accepted</a:t>
            </a:r>
          </a:p>
          <a:p>
            <a:pPr lvl="1"/>
            <a:r>
              <a:rPr lang="en-GB" dirty="0">
                <a:solidFill>
                  <a:srgbClr val="FF0000"/>
                </a:solidFill>
              </a:rPr>
              <a:t>Adding a few records to the database to see</a:t>
            </a:r>
            <a:br>
              <a:rPr lang="en-GB" dirty="0">
                <a:solidFill>
                  <a:srgbClr val="FF0000"/>
                </a:solidFill>
              </a:rPr>
            </a:br>
            <a:r>
              <a:rPr lang="en-GB" dirty="0">
                <a:solidFill>
                  <a:srgbClr val="FF0000"/>
                </a:solidFill>
              </a:rPr>
              <a:t>that both valid and invalid data is accepted</a:t>
            </a:r>
            <a:br>
              <a:rPr lang="en-GB" dirty="0">
                <a:solidFill>
                  <a:srgbClr val="FF0000"/>
                </a:solidFill>
              </a:rPr>
            </a:br>
            <a:r>
              <a:rPr lang="en-GB" dirty="0">
                <a:solidFill>
                  <a:srgbClr val="FF0000"/>
                </a:solidFill>
              </a:rPr>
              <a:t>should be sufficient to perform object testing</a:t>
            </a:r>
          </a:p>
          <a:p>
            <a:pPr lvl="1"/>
            <a:r>
              <a:rPr lang="en-GB" dirty="0">
                <a:solidFill>
                  <a:srgbClr val="FF0000"/>
                </a:solidFill>
              </a:rPr>
              <a:t>Make sure in object testing that the </a:t>
            </a:r>
            <a:br>
              <a:rPr lang="en-GB" dirty="0">
                <a:solidFill>
                  <a:srgbClr val="FF0000"/>
                </a:solidFill>
              </a:rPr>
            </a:br>
            <a:r>
              <a:rPr lang="en-GB" dirty="0">
                <a:solidFill>
                  <a:srgbClr val="FF0000"/>
                </a:solidFill>
              </a:rPr>
              <a:t>appearance is consistent with other tables</a:t>
            </a:r>
          </a:p>
          <a:p>
            <a:pPr lvl="1"/>
            <a:r>
              <a:rPr lang="en-GB" dirty="0">
                <a:solidFill>
                  <a:srgbClr val="FF0000"/>
                </a:solidFill>
              </a:rPr>
              <a:t>In particular, column widths must be wide </a:t>
            </a:r>
            <a:br>
              <a:rPr lang="en-GB" dirty="0">
                <a:solidFill>
                  <a:srgbClr val="FF0000"/>
                </a:solidFill>
              </a:rPr>
            </a:br>
            <a:r>
              <a:rPr lang="en-GB" dirty="0">
                <a:solidFill>
                  <a:srgbClr val="FF0000"/>
                </a:solidFill>
              </a:rPr>
              <a:t>enough to show field names and typical data</a:t>
            </a:r>
          </a:p>
        </p:txBody>
      </p:sp>
      <p:pic>
        <p:nvPicPr>
          <p:cNvPr id="7" name="Picture 6">
            <a:extLst>
              <a:ext uri="{FF2B5EF4-FFF2-40B4-BE49-F238E27FC236}">
                <a16:creationId xmlns:a16="http://schemas.microsoft.com/office/drawing/2014/main" id="{B626AEE7-85F5-140E-AB0B-46757255361E}"/>
              </a:ext>
            </a:extLst>
          </p:cNvPr>
          <p:cNvPicPr>
            <a:picLocks noChangeAspect="1"/>
          </p:cNvPicPr>
          <p:nvPr/>
        </p:nvPicPr>
        <p:blipFill>
          <a:blip r:embed="rId2"/>
          <a:srcRect b="1997"/>
          <a:stretch>
            <a:fillRect/>
          </a:stretch>
        </p:blipFill>
        <p:spPr>
          <a:xfrm>
            <a:off x="6800278" y="3655076"/>
            <a:ext cx="4639322" cy="2296691"/>
          </a:xfrm>
          <a:prstGeom prst="rect">
            <a:avLst/>
          </a:prstGeom>
          <a:ln>
            <a:solidFill>
              <a:schemeClr val="accent1"/>
            </a:solidFill>
          </a:ln>
        </p:spPr>
      </p:pic>
    </p:spTree>
    <p:extLst>
      <p:ext uri="{BB962C8B-B14F-4D97-AF65-F5344CB8AC3E}">
        <p14:creationId xmlns:p14="http://schemas.microsoft.com/office/powerpoint/2010/main" val="20810260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7E7610-3BEE-4D4D-B232-6B240C6386AF}"/>
              </a:ext>
            </a:extLst>
          </p:cNvPr>
          <p:cNvSpPr>
            <a:spLocks noGrp="1"/>
          </p:cNvSpPr>
          <p:nvPr>
            <p:ph type="body" sz="quarter" idx="13"/>
          </p:nvPr>
        </p:nvSpPr>
        <p:spPr/>
        <p:txBody>
          <a:bodyPr/>
          <a:lstStyle/>
          <a:p>
            <a:r>
              <a:rPr lang="en-GB" dirty="0"/>
              <a:t>Testing queries</a:t>
            </a:r>
          </a:p>
        </p:txBody>
      </p:sp>
      <p:sp>
        <p:nvSpPr>
          <p:cNvPr id="3" name="Text Placeholder 2">
            <a:extLst>
              <a:ext uri="{FF2B5EF4-FFF2-40B4-BE49-F238E27FC236}">
                <a16:creationId xmlns:a16="http://schemas.microsoft.com/office/drawing/2014/main" id="{EB6E23FD-38F2-6069-62F0-8F4BC790CA8D}"/>
              </a:ext>
            </a:extLst>
          </p:cNvPr>
          <p:cNvSpPr>
            <a:spLocks noGrp="1"/>
          </p:cNvSpPr>
          <p:nvPr>
            <p:ph type="body" sz="quarter" idx="14"/>
          </p:nvPr>
        </p:nvSpPr>
        <p:spPr/>
        <p:txBody>
          <a:bodyPr/>
          <a:lstStyle/>
          <a:p>
            <a:r>
              <a:rPr lang="en-GB" dirty="0"/>
              <a:t>Testing queries may involve one or more of </a:t>
            </a:r>
            <a:br>
              <a:rPr lang="en-GB" dirty="0"/>
            </a:br>
            <a:r>
              <a:rPr lang="en-GB" dirty="0"/>
              <a:t>the following:</a:t>
            </a:r>
          </a:p>
          <a:p>
            <a:pPr lvl="1"/>
            <a:r>
              <a:rPr lang="en-GB" dirty="0"/>
              <a:t>Checking that all the records shown are the ones that should have been selected by the query</a:t>
            </a:r>
          </a:p>
          <a:p>
            <a:pPr lvl="1"/>
            <a:r>
              <a:rPr lang="en-GB" dirty="0"/>
              <a:t>Checking that all required fields are given</a:t>
            </a:r>
          </a:p>
          <a:p>
            <a:pPr lvl="1"/>
            <a:r>
              <a:rPr lang="en-GB" dirty="0"/>
              <a:t>For parameter queries, making sure that these are </a:t>
            </a:r>
            <a:br>
              <a:rPr lang="en-GB" dirty="0"/>
            </a:br>
            <a:r>
              <a:rPr lang="en-GB" dirty="0"/>
              <a:t>tested with a variety of inputs</a:t>
            </a:r>
          </a:p>
          <a:p>
            <a:pPr lvl="1"/>
            <a:r>
              <a:rPr lang="en-GB" dirty="0"/>
              <a:t>For update and delete queries, it is often quickest and safest to make a copy of the database before checking them. This avoids accidentally losing data</a:t>
            </a:r>
          </a:p>
        </p:txBody>
      </p:sp>
      <p:pic>
        <p:nvPicPr>
          <p:cNvPr id="5" name="Picture 4">
            <a:extLst>
              <a:ext uri="{FF2B5EF4-FFF2-40B4-BE49-F238E27FC236}">
                <a16:creationId xmlns:a16="http://schemas.microsoft.com/office/drawing/2014/main" id="{23CD256E-272D-EC41-94BE-EB1E664CD2F9}"/>
              </a:ext>
            </a:extLst>
          </p:cNvPr>
          <p:cNvPicPr>
            <a:picLocks noChangeAspect="1"/>
          </p:cNvPicPr>
          <p:nvPr/>
        </p:nvPicPr>
        <p:blipFill>
          <a:blip r:embed="rId2"/>
          <a:stretch>
            <a:fillRect/>
          </a:stretch>
        </p:blipFill>
        <p:spPr>
          <a:xfrm>
            <a:off x="8049126" y="4005711"/>
            <a:ext cx="3390474" cy="2004221"/>
          </a:xfrm>
          <a:prstGeom prst="rect">
            <a:avLst/>
          </a:prstGeom>
          <a:ln>
            <a:solidFill>
              <a:schemeClr val="accent1"/>
            </a:solidFill>
          </a:ln>
        </p:spPr>
      </p:pic>
    </p:spTree>
    <p:extLst>
      <p:ext uri="{BB962C8B-B14F-4D97-AF65-F5344CB8AC3E}">
        <p14:creationId xmlns:p14="http://schemas.microsoft.com/office/powerpoint/2010/main" val="10436048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a:extLst>
            <a:ext uri="{FF2B5EF4-FFF2-40B4-BE49-F238E27FC236}">
              <a16:creationId xmlns:a16="http://schemas.microsoft.com/office/drawing/2014/main" id="{933307DE-F103-D519-5B8C-99559BC5A8F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CB96C147-3283-EDD3-A1C6-239A07A18F23}"/>
              </a:ext>
            </a:extLst>
          </p:cNvPr>
          <p:cNvSpPr>
            <a:spLocks noGrp="1"/>
          </p:cNvSpPr>
          <p:nvPr>
            <p:ph type="body" sz="quarter" idx="13"/>
          </p:nvPr>
        </p:nvSpPr>
        <p:spPr/>
        <p:txBody>
          <a:bodyPr/>
          <a:lstStyle/>
          <a:p>
            <a:r>
              <a:rPr lang="en-GB" dirty="0"/>
              <a:t>Testing reports</a:t>
            </a:r>
          </a:p>
        </p:txBody>
      </p:sp>
      <p:sp>
        <p:nvSpPr>
          <p:cNvPr id="5" name="Text Placeholder 4">
            <a:extLst>
              <a:ext uri="{FF2B5EF4-FFF2-40B4-BE49-F238E27FC236}">
                <a16:creationId xmlns:a16="http://schemas.microsoft.com/office/drawing/2014/main" id="{775BF88F-B478-12E9-757A-5707C61477DF}"/>
              </a:ext>
            </a:extLst>
          </p:cNvPr>
          <p:cNvSpPr>
            <a:spLocks noGrp="1"/>
          </p:cNvSpPr>
          <p:nvPr>
            <p:ph type="body" sz="quarter" idx="14"/>
          </p:nvPr>
        </p:nvSpPr>
        <p:spPr/>
        <p:txBody>
          <a:bodyPr/>
          <a:lstStyle/>
          <a:p>
            <a:r>
              <a:rPr lang="en-GB" dirty="0"/>
              <a:t>Reports need the following to be tested:</a:t>
            </a:r>
          </a:p>
          <a:p>
            <a:pPr lvl="1"/>
            <a:r>
              <a:rPr lang="en-GB" dirty="0"/>
              <a:t>The correct fields are included</a:t>
            </a:r>
          </a:p>
          <a:p>
            <a:pPr lvl="1"/>
            <a:r>
              <a:rPr lang="en-GB" dirty="0"/>
              <a:t>Labels are clear and not just the field name</a:t>
            </a:r>
          </a:p>
          <a:p>
            <a:pPr lvl="1"/>
            <a:r>
              <a:rPr lang="en-GB" dirty="0"/>
              <a:t>Records are correctly grouped and sorted</a:t>
            </a:r>
          </a:p>
          <a:p>
            <a:r>
              <a:rPr lang="en-GB" dirty="0"/>
              <a:t>In addition, there may be presentation aspects</a:t>
            </a:r>
            <a:br>
              <a:rPr lang="en-GB" dirty="0"/>
            </a:br>
            <a:r>
              <a:rPr lang="en-GB" dirty="0"/>
              <a:t>that need to be included such as a logo or</a:t>
            </a:r>
            <a:br>
              <a:rPr lang="en-GB" dirty="0"/>
            </a:br>
            <a:r>
              <a:rPr lang="en-GB" dirty="0"/>
              <a:t>colour scheme</a:t>
            </a:r>
          </a:p>
        </p:txBody>
      </p:sp>
      <p:pic>
        <p:nvPicPr>
          <p:cNvPr id="3" name="Picture 2">
            <a:extLst>
              <a:ext uri="{FF2B5EF4-FFF2-40B4-BE49-F238E27FC236}">
                <a16:creationId xmlns:a16="http://schemas.microsoft.com/office/drawing/2014/main" id="{BF57A978-C4A0-7693-A5F1-A31637E160F6}"/>
              </a:ext>
            </a:extLst>
          </p:cNvPr>
          <p:cNvPicPr>
            <a:picLocks noChangeAspect="1"/>
          </p:cNvPicPr>
          <p:nvPr/>
        </p:nvPicPr>
        <p:blipFill>
          <a:blip r:embed="rId2"/>
          <a:stretch>
            <a:fillRect/>
          </a:stretch>
        </p:blipFill>
        <p:spPr>
          <a:xfrm>
            <a:off x="8061922" y="1241619"/>
            <a:ext cx="3518472" cy="4807045"/>
          </a:xfrm>
          <a:prstGeom prst="rect">
            <a:avLst/>
          </a:prstGeom>
        </p:spPr>
      </p:pic>
    </p:spTree>
    <p:extLst>
      <p:ext uri="{BB962C8B-B14F-4D97-AF65-F5344CB8AC3E}">
        <p14:creationId xmlns:p14="http://schemas.microsoft.com/office/powerpoint/2010/main" val="4260992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2E29C8-B781-E5AF-8B1E-2B213C1397F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BDB2F58-B486-946B-A832-13EEF191323A}"/>
              </a:ext>
            </a:extLst>
          </p:cNvPr>
          <p:cNvSpPr>
            <a:spLocks noGrp="1"/>
          </p:cNvSpPr>
          <p:nvPr>
            <p:ph type="body" sz="quarter" idx="13"/>
          </p:nvPr>
        </p:nvSpPr>
        <p:spPr/>
        <p:txBody>
          <a:bodyPr/>
          <a:lstStyle/>
          <a:p>
            <a:r>
              <a:rPr lang="en-GB" dirty="0"/>
              <a:t>Testing forms</a:t>
            </a:r>
          </a:p>
        </p:txBody>
      </p:sp>
      <p:sp>
        <p:nvSpPr>
          <p:cNvPr id="5" name="Text Placeholder 4">
            <a:extLst>
              <a:ext uri="{FF2B5EF4-FFF2-40B4-BE49-F238E27FC236}">
                <a16:creationId xmlns:a16="http://schemas.microsoft.com/office/drawing/2014/main" id="{D12E8F2D-89EC-7C4F-DA56-F7112BDD0208}"/>
              </a:ext>
            </a:extLst>
          </p:cNvPr>
          <p:cNvSpPr>
            <a:spLocks noGrp="1"/>
          </p:cNvSpPr>
          <p:nvPr>
            <p:ph type="body" sz="quarter" idx="14"/>
          </p:nvPr>
        </p:nvSpPr>
        <p:spPr/>
        <p:txBody>
          <a:bodyPr/>
          <a:lstStyle/>
          <a:p>
            <a:r>
              <a:rPr lang="en-GB" dirty="0"/>
              <a:t>A test table can be used to test a form</a:t>
            </a:r>
          </a:p>
          <a:p>
            <a:r>
              <a:rPr lang="en-GB" dirty="0"/>
              <a:t>Typically, it will test:</a:t>
            </a:r>
          </a:p>
          <a:p>
            <a:pPr lvl="1"/>
            <a:r>
              <a:rPr lang="en-GB" dirty="0"/>
              <a:t>The required fields are present</a:t>
            </a:r>
          </a:p>
          <a:p>
            <a:pPr lvl="1"/>
            <a:r>
              <a:rPr lang="en-GB" dirty="0"/>
              <a:t>Any needed values for drop-down menus or </a:t>
            </a:r>
            <a:br>
              <a:rPr lang="en-GB" dirty="0"/>
            </a:br>
            <a:r>
              <a:rPr lang="en-GB" dirty="0"/>
              <a:t>combo boxes are present</a:t>
            </a:r>
          </a:p>
          <a:p>
            <a:pPr lvl="1"/>
            <a:r>
              <a:rPr lang="en-GB" dirty="0"/>
              <a:t>Any validation rules work correctly</a:t>
            </a:r>
          </a:p>
          <a:p>
            <a:pPr lvl="1"/>
            <a:r>
              <a:rPr lang="en-GB" dirty="0"/>
              <a:t>Action buttons are working correctly</a:t>
            </a:r>
          </a:p>
          <a:p>
            <a:r>
              <a:rPr lang="en-GB" dirty="0"/>
              <a:t>What else could be tested?</a:t>
            </a:r>
          </a:p>
        </p:txBody>
      </p:sp>
      <p:pic>
        <p:nvPicPr>
          <p:cNvPr id="3" name="Picture 2">
            <a:extLst>
              <a:ext uri="{FF2B5EF4-FFF2-40B4-BE49-F238E27FC236}">
                <a16:creationId xmlns:a16="http://schemas.microsoft.com/office/drawing/2014/main" id="{B6D38AA1-CC0D-2AF8-27EF-6FA9865ABB81}"/>
              </a:ext>
            </a:extLst>
          </p:cNvPr>
          <p:cNvPicPr>
            <a:picLocks noChangeAspect="1"/>
          </p:cNvPicPr>
          <p:nvPr/>
        </p:nvPicPr>
        <p:blipFill>
          <a:blip r:embed="rId2"/>
          <a:stretch>
            <a:fillRect/>
          </a:stretch>
        </p:blipFill>
        <p:spPr>
          <a:xfrm>
            <a:off x="8291513" y="1704180"/>
            <a:ext cx="3153215" cy="3867690"/>
          </a:xfrm>
          <a:prstGeom prst="rect">
            <a:avLst/>
          </a:prstGeom>
          <a:ln>
            <a:solidFill>
              <a:schemeClr val="accent1"/>
            </a:solidFill>
          </a:ln>
        </p:spPr>
      </p:pic>
    </p:spTree>
    <p:extLst>
      <p:ext uri="{BB962C8B-B14F-4D97-AF65-F5344CB8AC3E}">
        <p14:creationId xmlns:p14="http://schemas.microsoft.com/office/powerpoint/2010/main" val="3106889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E2DD65-BAFB-4F4B-8034-495C46F681A9}"/>
              </a:ext>
            </a:extLst>
          </p:cNvPr>
          <p:cNvSpPr>
            <a:spLocks noGrp="1"/>
          </p:cNvSpPr>
          <p:nvPr>
            <p:ph type="body" sz="quarter" idx="13"/>
          </p:nvPr>
        </p:nvSpPr>
        <p:spPr/>
        <p:txBody>
          <a:bodyPr/>
          <a:lstStyle/>
          <a:p>
            <a:r>
              <a:rPr lang="en-GB" dirty="0"/>
              <a:t>Objectives</a:t>
            </a:r>
          </a:p>
        </p:txBody>
      </p:sp>
      <p:sp>
        <p:nvSpPr>
          <p:cNvPr id="3" name="Text Placeholder 2">
            <a:extLst>
              <a:ext uri="{FF2B5EF4-FFF2-40B4-BE49-F238E27FC236}">
                <a16:creationId xmlns:a16="http://schemas.microsoft.com/office/drawing/2014/main" id="{8841C565-F8A1-4DE6-88F1-F82B859E4087}"/>
              </a:ext>
            </a:extLst>
          </p:cNvPr>
          <p:cNvSpPr>
            <a:spLocks noGrp="1"/>
          </p:cNvSpPr>
          <p:nvPr>
            <p:ph sz="quarter" idx="15"/>
          </p:nvPr>
        </p:nvSpPr>
        <p:spPr/>
        <p:txBody>
          <a:bodyPr/>
          <a:lstStyle/>
          <a:p>
            <a:r>
              <a:rPr lang="en-GB" dirty="0"/>
              <a:t>Understand different types of testing including:</a:t>
            </a:r>
          </a:p>
          <a:p>
            <a:pPr lvl="1"/>
            <a:r>
              <a:rPr lang="en-GB" dirty="0"/>
              <a:t>Referential integrity</a:t>
            </a:r>
          </a:p>
          <a:p>
            <a:pPr lvl="1"/>
            <a:r>
              <a:rPr lang="en-GB" dirty="0"/>
              <a:t>Functionality</a:t>
            </a:r>
          </a:p>
          <a:p>
            <a:r>
              <a:rPr lang="en-GB" dirty="0"/>
              <a:t>Be able to select and use appropriate test data based on test plan designs including:</a:t>
            </a:r>
          </a:p>
          <a:p>
            <a:pPr lvl="1"/>
            <a:r>
              <a:rPr lang="en-GB" dirty="0"/>
              <a:t>Erroneous; extreme; normal</a:t>
            </a:r>
          </a:p>
          <a:p>
            <a:r>
              <a:rPr lang="en-GB" dirty="0"/>
              <a:t>Be able to carry out object testing for:</a:t>
            </a:r>
          </a:p>
          <a:p>
            <a:pPr lvl="1"/>
            <a:r>
              <a:rPr lang="en-GB" dirty="0"/>
              <a:t>Tables; queries; reports; forms; menus</a:t>
            </a:r>
          </a:p>
          <a:p>
            <a:r>
              <a:rPr lang="en-GB" dirty="0"/>
              <a:t>Be able to make use of testing outcomes to improve and/or refine the database solution</a:t>
            </a:r>
          </a:p>
          <a:p>
            <a:endParaRPr lang="en-GB" dirty="0"/>
          </a:p>
        </p:txBody>
      </p:sp>
    </p:spTree>
    <p:extLst>
      <p:ext uri="{BB962C8B-B14F-4D97-AF65-F5344CB8AC3E}">
        <p14:creationId xmlns:p14="http://schemas.microsoft.com/office/powerpoint/2010/main" val="29129158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874C6-E862-B424-E9C0-95F3A0023CC7}"/>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3D74D784-5EEB-36DB-1D3E-1B870516C05D}"/>
              </a:ext>
            </a:extLst>
          </p:cNvPr>
          <p:cNvSpPr>
            <a:spLocks noGrp="1"/>
          </p:cNvSpPr>
          <p:nvPr>
            <p:ph type="body" sz="quarter" idx="13"/>
          </p:nvPr>
        </p:nvSpPr>
        <p:spPr/>
        <p:txBody>
          <a:bodyPr/>
          <a:lstStyle/>
          <a:p>
            <a:r>
              <a:rPr lang="en-GB" dirty="0"/>
              <a:t>Testing forms</a:t>
            </a:r>
          </a:p>
        </p:txBody>
      </p:sp>
      <p:sp>
        <p:nvSpPr>
          <p:cNvPr id="5" name="Text Placeholder 4">
            <a:extLst>
              <a:ext uri="{FF2B5EF4-FFF2-40B4-BE49-F238E27FC236}">
                <a16:creationId xmlns:a16="http://schemas.microsoft.com/office/drawing/2014/main" id="{E7C6D944-7175-ECE1-5EDA-B73AADE96DC5}"/>
              </a:ext>
            </a:extLst>
          </p:cNvPr>
          <p:cNvSpPr>
            <a:spLocks noGrp="1"/>
          </p:cNvSpPr>
          <p:nvPr>
            <p:ph type="body" sz="quarter" idx="14"/>
          </p:nvPr>
        </p:nvSpPr>
        <p:spPr>
          <a:xfrm>
            <a:off x="752401" y="1704180"/>
            <a:ext cx="6272416" cy="5153820"/>
          </a:xfrm>
        </p:spPr>
        <p:txBody>
          <a:bodyPr/>
          <a:lstStyle/>
          <a:p>
            <a:r>
              <a:rPr lang="en-GB" dirty="0"/>
              <a:t>Tests for forms could also include:</a:t>
            </a:r>
          </a:p>
          <a:p>
            <a:pPr lvl="1"/>
            <a:r>
              <a:rPr lang="en-GB" dirty="0">
                <a:solidFill>
                  <a:srgbClr val="FF0000"/>
                </a:solidFill>
              </a:rPr>
              <a:t>Appropriate data entry components (such as combo boxes, list boxes or check boxes are used when appropriate)</a:t>
            </a:r>
          </a:p>
          <a:p>
            <a:pPr lvl="1"/>
            <a:r>
              <a:rPr lang="en-GB" dirty="0">
                <a:solidFill>
                  <a:srgbClr val="FF0000"/>
                </a:solidFill>
              </a:rPr>
              <a:t>The form works with any other objects that may use it, for example, a parameter query</a:t>
            </a:r>
          </a:p>
          <a:p>
            <a:pPr lvl="1"/>
            <a:r>
              <a:rPr lang="en-GB" dirty="0">
                <a:solidFill>
                  <a:srgbClr val="FF0000"/>
                </a:solidFill>
              </a:rPr>
              <a:t>A logo or colour scheme are used if required</a:t>
            </a:r>
          </a:p>
        </p:txBody>
      </p:sp>
      <p:pic>
        <p:nvPicPr>
          <p:cNvPr id="3" name="Picture 2">
            <a:extLst>
              <a:ext uri="{FF2B5EF4-FFF2-40B4-BE49-F238E27FC236}">
                <a16:creationId xmlns:a16="http://schemas.microsoft.com/office/drawing/2014/main" id="{3D3823E2-A2D6-BF55-630D-8E2EEB7E4CAA}"/>
              </a:ext>
            </a:extLst>
          </p:cNvPr>
          <p:cNvPicPr>
            <a:picLocks noChangeAspect="1"/>
          </p:cNvPicPr>
          <p:nvPr/>
        </p:nvPicPr>
        <p:blipFill>
          <a:blip r:embed="rId2"/>
          <a:stretch>
            <a:fillRect/>
          </a:stretch>
        </p:blipFill>
        <p:spPr>
          <a:xfrm>
            <a:off x="8291513" y="1704180"/>
            <a:ext cx="3153215" cy="3867690"/>
          </a:xfrm>
          <a:prstGeom prst="rect">
            <a:avLst/>
          </a:prstGeom>
          <a:ln>
            <a:solidFill>
              <a:schemeClr val="accent1"/>
            </a:solidFill>
          </a:ln>
        </p:spPr>
      </p:pic>
    </p:spTree>
    <p:extLst>
      <p:ext uri="{BB962C8B-B14F-4D97-AF65-F5344CB8AC3E}">
        <p14:creationId xmlns:p14="http://schemas.microsoft.com/office/powerpoint/2010/main" val="3754970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5A524-8BFF-D58F-5BBD-4DA1FE7098A0}"/>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77D121FF-EC37-B65F-29FF-A6A8075E909A}"/>
              </a:ext>
            </a:extLst>
          </p:cNvPr>
          <p:cNvSpPr>
            <a:spLocks noGrp="1"/>
          </p:cNvSpPr>
          <p:nvPr>
            <p:ph type="body" sz="quarter" idx="13"/>
          </p:nvPr>
        </p:nvSpPr>
        <p:spPr/>
        <p:txBody>
          <a:bodyPr/>
          <a:lstStyle/>
          <a:p>
            <a:r>
              <a:rPr lang="en-GB" dirty="0"/>
              <a:t>Testing menus</a:t>
            </a:r>
          </a:p>
        </p:txBody>
      </p:sp>
      <p:sp>
        <p:nvSpPr>
          <p:cNvPr id="5" name="Text Placeholder 4">
            <a:extLst>
              <a:ext uri="{FF2B5EF4-FFF2-40B4-BE49-F238E27FC236}">
                <a16:creationId xmlns:a16="http://schemas.microsoft.com/office/drawing/2014/main" id="{AA398003-E925-A605-AA04-C3B9DD28A08B}"/>
              </a:ext>
            </a:extLst>
          </p:cNvPr>
          <p:cNvSpPr>
            <a:spLocks noGrp="1"/>
          </p:cNvSpPr>
          <p:nvPr>
            <p:ph type="body" sz="quarter" idx="14"/>
          </p:nvPr>
        </p:nvSpPr>
        <p:spPr/>
        <p:txBody>
          <a:bodyPr/>
          <a:lstStyle/>
          <a:p>
            <a:r>
              <a:rPr lang="en-GB" dirty="0"/>
              <a:t>Menus are typically given in a</a:t>
            </a:r>
            <a:br>
              <a:rPr lang="en-GB" dirty="0"/>
            </a:br>
            <a:r>
              <a:rPr lang="en-GB" dirty="0"/>
              <a:t>navigation form</a:t>
            </a:r>
          </a:p>
          <a:p>
            <a:pPr lvl="1"/>
            <a:r>
              <a:rPr lang="en-GB" dirty="0"/>
              <a:t>Testing a navigation form is usually </a:t>
            </a:r>
            <a:br>
              <a:rPr lang="en-GB" dirty="0"/>
            </a:br>
            <a:r>
              <a:rPr lang="en-GB" dirty="0"/>
              <a:t>a quick process as all the parts of it </a:t>
            </a:r>
            <a:br>
              <a:rPr lang="en-GB" dirty="0"/>
            </a:br>
            <a:r>
              <a:rPr lang="en-GB" dirty="0"/>
              <a:t>should have already been tested</a:t>
            </a:r>
          </a:p>
          <a:p>
            <a:pPr lvl="1"/>
            <a:r>
              <a:rPr lang="en-GB" dirty="0"/>
              <a:t>A test table should list all the tabs</a:t>
            </a:r>
            <a:br>
              <a:rPr lang="en-GB" dirty="0"/>
            </a:br>
            <a:r>
              <a:rPr lang="en-GB" dirty="0"/>
              <a:t>you intended to include and any action</a:t>
            </a:r>
            <a:br>
              <a:rPr lang="en-GB" dirty="0"/>
            </a:br>
            <a:r>
              <a:rPr lang="en-GB" dirty="0"/>
              <a:t>buttons such as how to exit </a:t>
            </a:r>
            <a:br>
              <a:rPr lang="en-GB" dirty="0"/>
            </a:br>
            <a:r>
              <a:rPr lang="en-GB" dirty="0"/>
              <a:t>the database</a:t>
            </a:r>
          </a:p>
          <a:p>
            <a:pPr lvl="1"/>
            <a:r>
              <a:rPr lang="en-GB" dirty="0"/>
              <a:t>These can then typically be checked</a:t>
            </a:r>
            <a:br>
              <a:rPr lang="en-GB" dirty="0"/>
            </a:br>
            <a:r>
              <a:rPr lang="en-GB" dirty="0"/>
              <a:t>in just a couple of minutes to see the </a:t>
            </a:r>
            <a:br>
              <a:rPr lang="en-GB" dirty="0"/>
            </a:br>
            <a:r>
              <a:rPr lang="en-GB" dirty="0"/>
              <a:t>correct objects appear for each tab</a:t>
            </a:r>
          </a:p>
          <a:p>
            <a:pPr lvl="1"/>
            <a:r>
              <a:rPr lang="en-GB" dirty="0"/>
              <a:t>There is no need to repeat tests that have already passed</a:t>
            </a:r>
          </a:p>
        </p:txBody>
      </p:sp>
      <p:pic>
        <p:nvPicPr>
          <p:cNvPr id="3" name="Picture 2">
            <a:extLst>
              <a:ext uri="{FF2B5EF4-FFF2-40B4-BE49-F238E27FC236}">
                <a16:creationId xmlns:a16="http://schemas.microsoft.com/office/drawing/2014/main" id="{3C05E57D-A7AB-BC65-9DF4-1BC918B17396}"/>
              </a:ext>
            </a:extLst>
          </p:cNvPr>
          <p:cNvPicPr>
            <a:picLocks noChangeAspect="1"/>
          </p:cNvPicPr>
          <p:nvPr/>
        </p:nvPicPr>
        <p:blipFill>
          <a:blip r:embed="rId2"/>
          <a:srcRect b="6852"/>
          <a:stretch>
            <a:fillRect/>
          </a:stretch>
        </p:blipFill>
        <p:spPr>
          <a:xfrm>
            <a:off x="6073748" y="1804645"/>
            <a:ext cx="5365852" cy="4147122"/>
          </a:xfrm>
          <a:prstGeom prst="rect">
            <a:avLst/>
          </a:prstGeom>
          <a:ln>
            <a:solidFill>
              <a:schemeClr val="accent1"/>
            </a:solidFill>
          </a:ln>
        </p:spPr>
      </p:pic>
    </p:spTree>
    <p:extLst>
      <p:ext uri="{BB962C8B-B14F-4D97-AF65-F5344CB8AC3E}">
        <p14:creationId xmlns:p14="http://schemas.microsoft.com/office/powerpoint/2010/main" val="42596383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0D3B0-A109-C32F-9C53-EC9F3BF31B3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F9B05DE-767B-0440-6918-5D529F3050F1}"/>
              </a:ext>
            </a:extLst>
          </p:cNvPr>
          <p:cNvSpPr>
            <a:spLocks noGrp="1"/>
          </p:cNvSpPr>
          <p:nvPr>
            <p:ph type="body" sz="quarter" idx="13"/>
          </p:nvPr>
        </p:nvSpPr>
        <p:spPr>
          <a:prstGeom prst="rect">
            <a:avLst/>
          </a:prstGeom>
        </p:spPr>
        <p:txBody>
          <a:bodyPr/>
          <a:lstStyle/>
          <a:p>
            <a:r>
              <a:rPr lang="en-GB" dirty="0"/>
              <a:t>Worksheet 1</a:t>
            </a:r>
          </a:p>
        </p:txBody>
      </p:sp>
      <p:sp>
        <p:nvSpPr>
          <p:cNvPr id="5" name="Text Placeholder 4">
            <a:extLst>
              <a:ext uri="{FF2B5EF4-FFF2-40B4-BE49-F238E27FC236}">
                <a16:creationId xmlns:a16="http://schemas.microsoft.com/office/drawing/2014/main" id="{C0374223-4CA2-3086-1BF2-671D4D689A27}"/>
              </a:ext>
            </a:extLst>
          </p:cNvPr>
          <p:cNvSpPr>
            <a:spLocks noGrp="1"/>
          </p:cNvSpPr>
          <p:nvPr>
            <p:ph type="body" sz="quarter" idx="14"/>
          </p:nvPr>
        </p:nvSpPr>
        <p:spPr>
          <a:prstGeom prst="rect">
            <a:avLst/>
          </a:prstGeom>
        </p:spPr>
        <p:txBody>
          <a:bodyPr/>
          <a:lstStyle/>
          <a:p>
            <a:r>
              <a:rPr lang="en-GB" dirty="0"/>
              <a:t>Now complete </a:t>
            </a:r>
            <a:r>
              <a:rPr lang="en-GB" b="1" dirty="0"/>
              <a:t>Task 3</a:t>
            </a:r>
            <a:r>
              <a:rPr lang="en-GB" dirty="0"/>
              <a:t>, </a:t>
            </a:r>
            <a:r>
              <a:rPr lang="en-GB" b="1" dirty="0"/>
              <a:t>Task 3 Extension </a:t>
            </a:r>
            <a:br>
              <a:rPr lang="en-GB" b="1" dirty="0"/>
            </a:br>
            <a:r>
              <a:rPr lang="en-GB" dirty="0"/>
              <a:t>and </a:t>
            </a:r>
            <a:r>
              <a:rPr lang="en-GB" b="1" dirty="0"/>
              <a:t>Task 4 </a:t>
            </a:r>
            <a:r>
              <a:rPr lang="en-GB" dirty="0"/>
              <a:t>on </a:t>
            </a:r>
            <a:r>
              <a:rPr lang="en-GB" b="1" dirty="0"/>
              <a:t>Worksheet 1</a:t>
            </a:r>
          </a:p>
        </p:txBody>
      </p:sp>
    </p:spTree>
    <p:extLst>
      <p:ext uri="{BB962C8B-B14F-4D97-AF65-F5344CB8AC3E}">
        <p14:creationId xmlns:p14="http://schemas.microsoft.com/office/powerpoint/2010/main" val="22876669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DDD52"/>
        </a:solidFill>
        <a:effectLst/>
      </p:bgPr>
    </p:bg>
    <p:spTree>
      <p:nvGrpSpPr>
        <p:cNvPr id="1" name="">
          <a:extLst>
            <a:ext uri="{FF2B5EF4-FFF2-40B4-BE49-F238E27FC236}">
              <a16:creationId xmlns:a16="http://schemas.microsoft.com/office/drawing/2014/main" id="{5AF9B395-EB82-F5B7-F291-84351BDCCFED}"/>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550BCCD0-7CE6-C1A7-8AE7-F8BA38AC204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49224"/>
            <a:ext cx="12192000" cy="6208775"/>
          </a:xfrm>
          <a:prstGeom prst="rect">
            <a:avLst/>
          </a:prstGeom>
        </p:spPr>
      </p:pic>
      <p:pic>
        <p:nvPicPr>
          <p:cNvPr id="7" name="Graphic 6">
            <a:extLst>
              <a:ext uri="{FF2B5EF4-FFF2-40B4-BE49-F238E27FC236}">
                <a16:creationId xmlns:a16="http://schemas.microsoft.com/office/drawing/2014/main" id="{25B48923-2687-7C20-BDC3-48521E7F15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11118" y="6313572"/>
            <a:ext cx="1428387" cy="337136"/>
          </a:xfrm>
          <a:prstGeom prst="rect">
            <a:avLst/>
          </a:prstGeom>
        </p:spPr>
      </p:pic>
      <p:sp>
        <p:nvSpPr>
          <p:cNvPr id="4" name="Text Placeholder 3">
            <a:extLst>
              <a:ext uri="{FF2B5EF4-FFF2-40B4-BE49-F238E27FC236}">
                <a16:creationId xmlns:a16="http://schemas.microsoft.com/office/drawing/2014/main" id="{E9DCF37D-4D66-3F5A-04FC-A2672F3D3CB0}"/>
              </a:ext>
            </a:extLst>
          </p:cNvPr>
          <p:cNvSpPr>
            <a:spLocks noGrp="1"/>
          </p:cNvSpPr>
          <p:nvPr>
            <p:ph type="body" sz="quarter" idx="13"/>
          </p:nvPr>
        </p:nvSpPr>
        <p:spPr/>
        <p:txBody>
          <a:bodyPr/>
          <a:lstStyle/>
          <a:p>
            <a:r>
              <a:rPr lang="en-GB" dirty="0"/>
              <a:t>Plenary</a:t>
            </a:r>
          </a:p>
        </p:txBody>
      </p:sp>
      <p:sp>
        <p:nvSpPr>
          <p:cNvPr id="5" name="Text Placeholder 4">
            <a:extLst>
              <a:ext uri="{FF2B5EF4-FFF2-40B4-BE49-F238E27FC236}">
                <a16:creationId xmlns:a16="http://schemas.microsoft.com/office/drawing/2014/main" id="{DF5FE012-A7B3-BD99-180E-704D68025188}"/>
              </a:ext>
            </a:extLst>
          </p:cNvPr>
          <p:cNvSpPr>
            <a:spLocks noGrp="1"/>
          </p:cNvSpPr>
          <p:nvPr>
            <p:ph type="body" sz="quarter" idx="14"/>
          </p:nvPr>
        </p:nvSpPr>
        <p:spPr/>
        <p:txBody>
          <a:bodyPr/>
          <a:lstStyle/>
          <a:p>
            <a:r>
              <a:rPr lang="en-GB" dirty="0"/>
              <a:t>In pairs, answer the following:</a:t>
            </a:r>
          </a:p>
          <a:p>
            <a:pPr lvl="1"/>
            <a:r>
              <a:rPr lang="en-GB" dirty="0"/>
              <a:t>How does testing after development relate to the design documentation?</a:t>
            </a:r>
          </a:p>
          <a:p>
            <a:pPr lvl="1"/>
            <a:r>
              <a:rPr lang="en-GB" dirty="0"/>
              <a:t>In the PSAB you need to carry out object testing.</a:t>
            </a:r>
            <a:br>
              <a:rPr lang="en-GB" dirty="0"/>
            </a:br>
            <a:r>
              <a:rPr lang="en-GB" dirty="0"/>
              <a:t>Give the </a:t>
            </a:r>
            <a:r>
              <a:rPr lang="en-GB" b="1" dirty="0"/>
              <a:t>five </a:t>
            </a:r>
            <a:r>
              <a:rPr lang="en-GB" dirty="0"/>
              <a:t>types of Access objects that </a:t>
            </a:r>
            <a:br>
              <a:rPr lang="en-GB" dirty="0"/>
            </a:br>
            <a:r>
              <a:rPr lang="en-GB" dirty="0"/>
              <a:t>need to be tested</a:t>
            </a:r>
          </a:p>
        </p:txBody>
      </p:sp>
    </p:spTree>
    <p:extLst>
      <p:ext uri="{BB962C8B-B14F-4D97-AF65-F5344CB8AC3E}">
        <p14:creationId xmlns:p14="http://schemas.microsoft.com/office/powerpoint/2010/main" val="3104561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A7064-CDDF-0432-A92D-E802236F1EF7}"/>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D976522E-65E1-A4E1-02FE-5FD81AFE6DDA}"/>
              </a:ext>
            </a:extLst>
          </p:cNvPr>
          <p:cNvSpPr>
            <a:spLocks noGrp="1"/>
          </p:cNvSpPr>
          <p:nvPr>
            <p:ph type="body" sz="quarter" idx="13"/>
          </p:nvPr>
        </p:nvSpPr>
        <p:spPr/>
        <p:txBody>
          <a:bodyPr/>
          <a:lstStyle/>
          <a:p>
            <a:r>
              <a:rPr lang="en-GB" dirty="0"/>
              <a:t>Plenary</a:t>
            </a:r>
          </a:p>
        </p:txBody>
      </p:sp>
      <p:sp>
        <p:nvSpPr>
          <p:cNvPr id="5" name="Text Placeholder 4">
            <a:extLst>
              <a:ext uri="{FF2B5EF4-FFF2-40B4-BE49-F238E27FC236}">
                <a16:creationId xmlns:a16="http://schemas.microsoft.com/office/drawing/2014/main" id="{D1D66168-20B4-1E8E-B768-3009AF67BB3F}"/>
              </a:ext>
            </a:extLst>
          </p:cNvPr>
          <p:cNvSpPr>
            <a:spLocks noGrp="1"/>
          </p:cNvSpPr>
          <p:nvPr>
            <p:ph type="body" sz="quarter" idx="14"/>
          </p:nvPr>
        </p:nvSpPr>
        <p:spPr>
          <a:xfrm>
            <a:off x="752400" y="1704180"/>
            <a:ext cx="8941519" cy="5153820"/>
          </a:xfrm>
        </p:spPr>
        <p:txBody>
          <a:bodyPr/>
          <a:lstStyle/>
          <a:p>
            <a:r>
              <a:rPr lang="en-GB" dirty="0"/>
              <a:t>How does testing after development relate to the design documentation?</a:t>
            </a:r>
          </a:p>
          <a:p>
            <a:pPr lvl="1"/>
            <a:r>
              <a:rPr lang="en-GB" dirty="0">
                <a:solidFill>
                  <a:srgbClr val="FF0000"/>
                </a:solidFill>
              </a:rPr>
              <a:t>Use the test tables created in the design documentation completing the outcome and pass/fail columns</a:t>
            </a:r>
          </a:p>
          <a:p>
            <a:pPr lvl="1"/>
            <a:r>
              <a:rPr lang="en-GB" dirty="0">
                <a:solidFill>
                  <a:srgbClr val="FF0000"/>
                </a:solidFill>
              </a:rPr>
              <a:t>Add/remove tests in the tables if the database is different to what was being planned in the design documentation</a:t>
            </a:r>
          </a:p>
          <a:p>
            <a:r>
              <a:rPr lang="en-GB" dirty="0"/>
              <a:t>Give the </a:t>
            </a:r>
            <a:r>
              <a:rPr lang="en-GB" b="1" dirty="0"/>
              <a:t>five </a:t>
            </a:r>
            <a:r>
              <a:rPr lang="en-GB" dirty="0"/>
              <a:t>types of Access objects that need to be tested</a:t>
            </a:r>
          </a:p>
          <a:p>
            <a:pPr lvl="1"/>
            <a:r>
              <a:rPr lang="en-GB" dirty="0">
                <a:solidFill>
                  <a:srgbClr val="FF0000"/>
                </a:solidFill>
              </a:rPr>
              <a:t>Tables, queries, forms, reports, macros</a:t>
            </a:r>
          </a:p>
        </p:txBody>
      </p:sp>
    </p:spTree>
    <p:extLst>
      <p:ext uri="{BB962C8B-B14F-4D97-AF65-F5344CB8AC3E}">
        <p14:creationId xmlns:p14="http://schemas.microsoft.com/office/powerpoint/2010/main" val="36182855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3520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5D9EE"/>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4B61196-FD75-7DD4-C92B-3A8710EA2A3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49224"/>
            <a:ext cx="12192000" cy="6208776"/>
          </a:xfrm>
          <a:prstGeom prst="rect">
            <a:avLst/>
          </a:prstGeom>
        </p:spPr>
      </p:pic>
      <p:sp>
        <p:nvSpPr>
          <p:cNvPr id="4" name="Text Placeholder 3">
            <a:extLst>
              <a:ext uri="{FF2B5EF4-FFF2-40B4-BE49-F238E27FC236}">
                <a16:creationId xmlns:a16="http://schemas.microsoft.com/office/drawing/2014/main" id="{D21D1ECB-9C6E-2E8F-1145-4D9127C7A4EB}"/>
              </a:ext>
            </a:extLst>
          </p:cNvPr>
          <p:cNvSpPr>
            <a:spLocks noGrp="1"/>
          </p:cNvSpPr>
          <p:nvPr>
            <p:ph type="body" sz="quarter" idx="13"/>
          </p:nvPr>
        </p:nvSpPr>
        <p:spPr/>
        <p:txBody>
          <a:bodyPr/>
          <a:lstStyle/>
          <a:p>
            <a:r>
              <a:rPr lang="en-GB" dirty="0"/>
              <a:t>Starter</a:t>
            </a:r>
          </a:p>
        </p:txBody>
      </p:sp>
      <p:sp>
        <p:nvSpPr>
          <p:cNvPr id="5" name="Text Placeholder 4">
            <a:extLst>
              <a:ext uri="{FF2B5EF4-FFF2-40B4-BE49-F238E27FC236}">
                <a16:creationId xmlns:a16="http://schemas.microsoft.com/office/drawing/2014/main" id="{04240087-CC39-EC31-6F33-5C5BB38DB3E4}"/>
              </a:ext>
            </a:extLst>
          </p:cNvPr>
          <p:cNvSpPr>
            <a:spLocks noGrp="1"/>
          </p:cNvSpPr>
          <p:nvPr>
            <p:ph type="body" sz="quarter" idx="14"/>
          </p:nvPr>
        </p:nvSpPr>
        <p:spPr/>
        <p:txBody>
          <a:bodyPr/>
          <a:lstStyle/>
          <a:p>
            <a:r>
              <a:rPr lang="en-GB" dirty="0"/>
              <a:t>Testing has already been covered in the </a:t>
            </a:r>
            <a:br>
              <a:rPr lang="en-GB" dirty="0"/>
            </a:br>
            <a:r>
              <a:rPr lang="en-GB" dirty="0"/>
              <a:t>design section</a:t>
            </a:r>
          </a:p>
          <a:p>
            <a:r>
              <a:rPr lang="en-GB" dirty="0"/>
              <a:t>In pairs, discuss the following:</a:t>
            </a:r>
          </a:p>
          <a:p>
            <a:pPr lvl="1"/>
            <a:r>
              <a:rPr lang="en-GB" dirty="0"/>
              <a:t>What is the purpose of testing?</a:t>
            </a:r>
          </a:p>
          <a:p>
            <a:pPr lvl="1"/>
            <a:r>
              <a:rPr lang="en-GB" dirty="0"/>
              <a:t>What is produced in the design section?</a:t>
            </a:r>
          </a:p>
        </p:txBody>
      </p:sp>
      <p:pic>
        <p:nvPicPr>
          <p:cNvPr id="2" name="Graphic 1">
            <a:extLst>
              <a:ext uri="{FF2B5EF4-FFF2-40B4-BE49-F238E27FC236}">
                <a16:creationId xmlns:a16="http://schemas.microsoft.com/office/drawing/2014/main" id="{325451C7-89E6-1806-BA58-3F5AB69FD975}"/>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11118" y="6313572"/>
            <a:ext cx="1428387" cy="337136"/>
          </a:xfrm>
          <a:prstGeom prst="rect">
            <a:avLst/>
          </a:prstGeom>
        </p:spPr>
      </p:pic>
    </p:spTree>
    <p:extLst>
      <p:ext uri="{BB962C8B-B14F-4D97-AF65-F5344CB8AC3E}">
        <p14:creationId xmlns:p14="http://schemas.microsoft.com/office/powerpoint/2010/main" val="2391037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5D9EE"/>
        </a:solidFill>
        <a:effectLst/>
      </p:bgPr>
    </p:bg>
    <p:spTree>
      <p:nvGrpSpPr>
        <p:cNvPr id="1" name="">
          <a:extLst>
            <a:ext uri="{FF2B5EF4-FFF2-40B4-BE49-F238E27FC236}">
              <a16:creationId xmlns:a16="http://schemas.microsoft.com/office/drawing/2014/main" id="{E7559C86-7C7A-3F5F-FD56-76282651487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086BCB5-4DCF-F2E4-4604-8594A242D61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49224"/>
            <a:ext cx="12192000" cy="6208776"/>
          </a:xfrm>
          <a:prstGeom prst="rect">
            <a:avLst/>
          </a:prstGeom>
        </p:spPr>
      </p:pic>
      <p:pic>
        <p:nvPicPr>
          <p:cNvPr id="8" name="Graphic 7">
            <a:extLst>
              <a:ext uri="{FF2B5EF4-FFF2-40B4-BE49-F238E27FC236}">
                <a16:creationId xmlns:a16="http://schemas.microsoft.com/office/drawing/2014/main" id="{4160E375-4A48-BAB8-2096-AFC4FEE8E886}"/>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11118" y="6313572"/>
            <a:ext cx="1428387" cy="337136"/>
          </a:xfrm>
          <a:prstGeom prst="rect">
            <a:avLst/>
          </a:prstGeom>
        </p:spPr>
      </p:pic>
      <p:sp>
        <p:nvSpPr>
          <p:cNvPr id="4" name="Text Placeholder 3">
            <a:extLst>
              <a:ext uri="{FF2B5EF4-FFF2-40B4-BE49-F238E27FC236}">
                <a16:creationId xmlns:a16="http://schemas.microsoft.com/office/drawing/2014/main" id="{359ABC66-94EF-C765-0463-9F9401EB53FA}"/>
              </a:ext>
            </a:extLst>
          </p:cNvPr>
          <p:cNvSpPr>
            <a:spLocks noGrp="1"/>
          </p:cNvSpPr>
          <p:nvPr>
            <p:ph type="body" sz="quarter" idx="13"/>
          </p:nvPr>
        </p:nvSpPr>
        <p:spPr/>
        <p:txBody>
          <a:bodyPr/>
          <a:lstStyle/>
          <a:p>
            <a:r>
              <a:rPr lang="en-GB" dirty="0"/>
              <a:t>Starter</a:t>
            </a:r>
          </a:p>
        </p:txBody>
      </p:sp>
      <p:sp>
        <p:nvSpPr>
          <p:cNvPr id="5" name="Text Placeholder 4">
            <a:extLst>
              <a:ext uri="{FF2B5EF4-FFF2-40B4-BE49-F238E27FC236}">
                <a16:creationId xmlns:a16="http://schemas.microsoft.com/office/drawing/2014/main" id="{96D84123-FBC1-951F-C559-D1927CCAB623}"/>
              </a:ext>
            </a:extLst>
          </p:cNvPr>
          <p:cNvSpPr>
            <a:spLocks noGrp="1"/>
          </p:cNvSpPr>
          <p:nvPr>
            <p:ph type="body" sz="quarter" idx="14"/>
          </p:nvPr>
        </p:nvSpPr>
        <p:spPr/>
        <p:txBody>
          <a:bodyPr/>
          <a:lstStyle/>
          <a:p>
            <a:r>
              <a:rPr lang="en-GB" dirty="0"/>
              <a:t>What is the purpose of testing?</a:t>
            </a:r>
          </a:p>
          <a:p>
            <a:pPr lvl="1"/>
            <a:r>
              <a:rPr lang="en-GB" dirty="0">
                <a:solidFill>
                  <a:srgbClr val="FF0000"/>
                </a:solidFill>
              </a:rPr>
              <a:t>Testing is used to ensure that all parts of the database function correctly and meet the requirements of </a:t>
            </a:r>
            <a:br>
              <a:rPr lang="en-GB" dirty="0">
                <a:solidFill>
                  <a:srgbClr val="FF0000"/>
                </a:solidFill>
              </a:rPr>
            </a:br>
            <a:r>
              <a:rPr lang="en-GB" dirty="0">
                <a:solidFill>
                  <a:srgbClr val="FF0000"/>
                </a:solidFill>
              </a:rPr>
              <a:t>the specification</a:t>
            </a:r>
          </a:p>
          <a:p>
            <a:r>
              <a:rPr lang="en-GB" dirty="0"/>
              <a:t>What is produced in the design section?</a:t>
            </a:r>
          </a:p>
          <a:p>
            <a:pPr lvl="1"/>
            <a:r>
              <a:rPr lang="en-GB" dirty="0">
                <a:solidFill>
                  <a:srgbClr val="FF0000"/>
                </a:solidFill>
              </a:rPr>
              <a:t>In the design section you will have produced test plans which check data integrity, functionality, accessibility and usability</a:t>
            </a:r>
          </a:p>
          <a:p>
            <a:pPr lvl="1"/>
            <a:r>
              <a:rPr lang="en-GB" dirty="0">
                <a:solidFill>
                  <a:srgbClr val="FF0000"/>
                </a:solidFill>
              </a:rPr>
              <a:t>You will have made use of erroneous, invalid, valid and boundary test types</a:t>
            </a:r>
          </a:p>
        </p:txBody>
      </p:sp>
      <p:pic>
        <p:nvPicPr>
          <p:cNvPr id="6" name="Graphic 5">
            <a:extLst>
              <a:ext uri="{FF2B5EF4-FFF2-40B4-BE49-F238E27FC236}">
                <a16:creationId xmlns:a16="http://schemas.microsoft.com/office/drawing/2014/main" id="{144FE3AE-3A24-C4C0-BD31-EA180E23C91D}"/>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722483" y="900257"/>
            <a:ext cx="1469517" cy="552450"/>
          </a:xfrm>
          <a:prstGeom prst="rect">
            <a:avLst/>
          </a:prstGeom>
        </p:spPr>
      </p:pic>
    </p:spTree>
    <p:extLst>
      <p:ext uri="{BB962C8B-B14F-4D97-AF65-F5344CB8AC3E}">
        <p14:creationId xmlns:p14="http://schemas.microsoft.com/office/powerpoint/2010/main" val="1328421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45E8DEA-C706-01F6-8FD6-5AB92E3050C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49224"/>
            <a:ext cx="12192000" cy="6208775"/>
          </a:xfrm>
          <a:prstGeom prst="rect">
            <a:avLst/>
          </a:prstGeom>
        </p:spPr>
      </p:pic>
      <p:sp>
        <p:nvSpPr>
          <p:cNvPr id="2" name="Text Placeholder 1">
            <a:extLst>
              <a:ext uri="{FF2B5EF4-FFF2-40B4-BE49-F238E27FC236}">
                <a16:creationId xmlns:a16="http://schemas.microsoft.com/office/drawing/2014/main" id="{4F4A26B7-748F-9335-9BA4-5A1199D6CAB5}"/>
              </a:ext>
            </a:extLst>
          </p:cNvPr>
          <p:cNvSpPr>
            <a:spLocks noGrp="1"/>
          </p:cNvSpPr>
          <p:nvPr>
            <p:ph type="body" sz="quarter" idx="13"/>
          </p:nvPr>
        </p:nvSpPr>
        <p:spPr/>
        <p:txBody>
          <a:bodyPr/>
          <a:lstStyle/>
          <a:p>
            <a:r>
              <a:rPr lang="en-GB" dirty="0">
                <a:solidFill>
                  <a:schemeClr val="bg1"/>
                </a:solidFill>
              </a:rPr>
              <a:t>Scenario – School Clubs database</a:t>
            </a:r>
          </a:p>
        </p:txBody>
      </p:sp>
      <p:sp>
        <p:nvSpPr>
          <p:cNvPr id="3" name="Text Placeholder 2">
            <a:extLst>
              <a:ext uri="{FF2B5EF4-FFF2-40B4-BE49-F238E27FC236}">
                <a16:creationId xmlns:a16="http://schemas.microsoft.com/office/drawing/2014/main" id="{0D7136FF-0ABE-5FC6-6492-DD5D2EAC6241}"/>
              </a:ext>
            </a:extLst>
          </p:cNvPr>
          <p:cNvSpPr>
            <a:spLocks noGrp="1"/>
          </p:cNvSpPr>
          <p:nvPr>
            <p:ph type="body" sz="quarter" idx="14"/>
          </p:nvPr>
        </p:nvSpPr>
        <p:spPr/>
        <p:txBody>
          <a:bodyPr/>
          <a:lstStyle/>
          <a:p>
            <a:r>
              <a:rPr lang="en-GB" dirty="0">
                <a:solidFill>
                  <a:schemeClr val="bg1"/>
                </a:solidFill>
              </a:rPr>
              <a:t>A school currently holds </a:t>
            </a:r>
            <a:br>
              <a:rPr lang="en-GB" dirty="0">
                <a:solidFill>
                  <a:schemeClr val="bg1"/>
                </a:solidFill>
              </a:rPr>
            </a:br>
            <a:r>
              <a:rPr lang="en-GB" dirty="0">
                <a:solidFill>
                  <a:schemeClr val="bg1"/>
                </a:solidFill>
              </a:rPr>
              <a:t>after-school clubs</a:t>
            </a:r>
          </a:p>
          <a:p>
            <a:pPr lvl="1"/>
            <a:r>
              <a:rPr lang="en-GB" dirty="0">
                <a:solidFill>
                  <a:schemeClr val="bg1"/>
                </a:solidFill>
              </a:rPr>
              <a:t>They have created a database for</a:t>
            </a:r>
            <a:br>
              <a:rPr lang="en-GB" dirty="0">
                <a:solidFill>
                  <a:schemeClr val="bg1"/>
                </a:solidFill>
              </a:rPr>
            </a:br>
            <a:r>
              <a:rPr lang="en-GB" dirty="0">
                <a:solidFill>
                  <a:schemeClr val="bg1"/>
                </a:solidFill>
              </a:rPr>
              <a:t>teachers and students to see which </a:t>
            </a:r>
            <a:br>
              <a:rPr lang="en-GB" dirty="0">
                <a:solidFill>
                  <a:schemeClr val="bg1"/>
                </a:solidFill>
              </a:rPr>
            </a:br>
            <a:r>
              <a:rPr lang="en-GB" dirty="0">
                <a:solidFill>
                  <a:schemeClr val="bg1"/>
                </a:solidFill>
              </a:rPr>
              <a:t>clubs are running and give teachers</a:t>
            </a:r>
            <a:br>
              <a:rPr lang="en-GB" dirty="0">
                <a:solidFill>
                  <a:schemeClr val="bg1"/>
                </a:solidFill>
              </a:rPr>
            </a:br>
            <a:r>
              <a:rPr lang="en-GB" dirty="0">
                <a:solidFill>
                  <a:schemeClr val="bg1"/>
                </a:solidFill>
              </a:rPr>
              <a:t>a list of registered students they</a:t>
            </a:r>
            <a:br>
              <a:rPr lang="en-GB" dirty="0">
                <a:solidFill>
                  <a:schemeClr val="bg1"/>
                </a:solidFill>
              </a:rPr>
            </a:br>
            <a:r>
              <a:rPr lang="en-GB" dirty="0">
                <a:solidFill>
                  <a:schemeClr val="bg1"/>
                </a:solidFill>
              </a:rPr>
              <a:t>have in their clubs</a:t>
            </a:r>
          </a:p>
          <a:p>
            <a:pPr lvl="1"/>
            <a:r>
              <a:rPr lang="en-GB" dirty="0">
                <a:solidFill>
                  <a:schemeClr val="bg1"/>
                </a:solidFill>
              </a:rPr>
              <a:t>The database needs testing</a:t>
            </a:r>
          </a:p>
        </p:txBody>
      </p:sp>
      <p:pic>
        <p:nvPicPr>
          <p:cNvPr id="6" name="Graphic 5">
            <a:extLst>
              <a:ext uri="{FF2B5EF4-FFF2-40B4-BE49-F238E27FC236}">
                <a16:creationId xmlns:a16="http://schemas.microsoft.com/office/drawing/2014/main" id="{74982883-2966-6637-5FD0-9011FAE10D8F}"/>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11118" y="6313572"/>
            <a:ext cx="1428387" cy="337136"/>
          </a:xfrm>
          <a:prstGeom prst="rect">
            <a:avLst/>
          </a:prstGeom>
        </p:spPr>
      </p:pic>
    </p:spTree>
    <p:extLst>
      <p:ext uri="{BB962C8B-B14F-4D97-AF65-F5344CB8AC3E}">
        <p14:creationId xmlns:p14="http://schemas.microsoft.com/office/powerpoint/2010/main" val="1163588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BEFF2"/>
        </a:solidFill>
        <a:effectLst/>
      </p:bgPr>
    </p:bg>
    <p:spTree>
      <p:nvGrpSpPr>
        <p:cNvPr id="1" name="">
          <a:extLst>
            <a:ext uri="{FF2B5EF4-FFF2-40B4-BE49-F238E27FC236}">
              <a16:creationId xmlns:a16="http://schemas.microsoft.com/office/drawing/2014/main" id="{1EFA9D40-CDE5-8E25-008F-5B5D6ACB24A9}"/>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2B5B179-CB0E-C3E7-F9D6-6E72548D55BF}"/>
              </a:ext>
            </a:extLst>
          </p:cNvPr>
          <p:cNvSpPr>
            <a:spLocks noGrp="1"/>
          </p:cNvSpPr>
          <p:nvPr>
            <p:ph type="body" sz="quarter" idx="13"/>
          </p:nvPr>
        </p:nvSpPr>
        <p:spPr/>
        <p:txBody>
          <a:bodyPr/>
          <a:lstStyle/>
          <a:p>
            <a:r>
              <a:rPr lang="en-GB" dirty="0"/>
              <a:t>Testing referential integrity</a:t>
            </a:r>
          </a:p>
        </p:txBody>
      </p:sp>
      <p:sp>
        <p:nvSpPr>
          <p:cNvPr id="5" name="Text Placeholder 4">
            <a:extLst>
              <a:ext uri="{FF2B5EF4-FFF2-40B4-BE49-F238E27FC236}">
                <a16:creationId xmlns:a16="http://schemas.microsoft.com/office/drawing/2014/main" id="{06C344DF-E017-9DD9-31A6-6416892BFA3E}"/>
              </a:ext>
            </a:extLst>
          </p:cNvPr>
          <p:cNvSpPr>
            <a:spLocks noGrp="1"/>
          </p:cNvSpPr>
          <p:nvPr>
            <p:ph type="body" sz="quarter" idx="14"/>
          </p:nvPr>
        </p:nvSpPr>
        <p:spPr/>
        <p:txBody>
          <a:bodyPr/>
          <a:lstStyle/>
          <a:p>
            <a:r>
              <a:rPr lang="en-GB" dirty="0"/>
              <a:t>The entity relationship diagram</a:t>
            </a:r>
            <a:br>
              <a:rPr lang="en-GB" dirty="0"/>
            </a:br>
            <a:r>
              <a:rPr lang="en-GB" dirty="0"/>
              <a:t>for the database is shown</a:t>
            </a:r>
          </a:p>
          <a:p>
            <a:pPr lvl="1"/>
            <a:r>
              <a:rPr lang="en-GB" dirty="0"/>
              <a:t>The fields, tables, primary keys and </a:t>
            </a:r>
            <a:br>
              <a:rPr lang="en-GB" dirty="0"/>
            </a:br>
            <a:r>
              <a:rPr lang="en-GB" dirty="0"/>
              <a:t>relationships are all indicated</a:t>
            </a:r>
          </a:p>
          <a:p>
            <a:r>
              <a:rPr lang="en-GB" dirty="0"/>
              <a:t>Referential integrity ensures that </a:t>
            </a:r>
            <a:br>
              <a:rPr lang="en-GB" dirty="0"/>
            </a:br>
            <a:r>
              <a:rPr lang="en-GB" dirty="0"/>
              <a:t>the relationships between tables </a:t>
            </a:r>
            <a:br>
              <a:rPr lang="en-GB" dirty="0"/>
            </a:br>
            <a:r>
              <a:rPr lang="en-GB" dirty="0"/>
              <a:t>remain consistent</a:t>
            </a:r>
          </a:p>
          <a:p>
            <a:pPr lvl="1"/>
            <a:r>
              <a:rPr lang="en-GB" dirty="0"/>
              <a:t>In pairs, discuss how you could test </a:t>
            </a:r>
            <a:br>
              <a:rPr lang="en-GB" dirty="0"/>
            </a:br>
            <a:r>
              <a:rPr lang="en-GB" dirty="0"/>
              <a:t>the referential integrity of the database</a:t>
            </a:r>
          </a:p>
        </p:txBody>
      </p:sp>
      <p:pic>
        <p:nvPicPr>
          <p:cNvPr id="3" name="Picture 2">
            <a:extLst>
              <a:ext uri="{FF2B5EF4-FFF2-40B4-BE49-F238E27FC236}">
                <a16:creationId xmlns:a16="http://schemas.microsoft.com/office/drawing/2014/main" id="{D74C8D95-460F-97E8-3EA7-BAACCF88AD1F}"/>
              </a:ext>
            </a:extLst>
          </p:cNvPr>
          <p:cNvPicPr>
            <a:picLocks noChangeAspect="1"/>
          </p:cNvPicPr>
          <p:nvPr/>
        </p:nvPicPr>
        <p:blipFill>
          <a:blip r:embed="rId2"/>
          <a:stretch>
            <a:fillRect/>
          </a:stretch>
        </p:blipFill>
        <p:spPr>
          <a:xfrm>
            <a:off x="6251366" y="1704180"/>
            <a:ext cx="5391902" cy="1686160"/>
          </a:xfrm>
          <a:prstGeom prst="rect">
            <a:avLst/>
          </a:prstGeom>
        </p:spPr>
      </p:pic>
    </p:spTree>
    <p:extLst>
      <p:ext uri="{BB962C8B-B14F-4D97-AF65-F5344CB8AC3E}">
        <p14:creationId xmlns:p14="http://schemas.microsoft.com/office/powerpoint/2010/main" val="1560918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BEFF2"/>
        </a:solidFill>
        <a:effectLst/>
      </p:bgPr>
    </p:bg>
    <p:spTree>
      <p:nvGrpSpPr>
        <p:cNvPr id="1" name="">
          <a:extLst>
            <a:ext uri="{FF2B5EF4-FFF2-40B4-BE49-F238E27FC236}">
              <a16:creationId xmlns:a16="http://schemas.microsoft.com/office/drawing/2014/main" id="{0447DE62-9F09-5453-FE98-3CEE5FE0143B}"/>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D1CDF103-E04B-625A-E299-3546E520CB0F}"/>
              </a:ext>
            </a:extLst>
          </p:cNvPr>
          <p:cNvSpPr>
            <a:spLocks noGrp="1"/>
          </p:cNvSpPr>
          <p:nvPr>
            <p:ph type="body" sz="quarter" idx="13"/>
          </p:nvPr>
        </p:nvSpPr>
        <p:spPr/>
        <p:txBody>
          <a:bodyPr/>
          <a:lstStyle/>
          <a:p>
            <a:r>
              <a:rPr lang="en-GB" dirty="0"/>
              <a:t>Testing referential integrity</a:t>
            </a:r>
          </a:p>
        </p:txBody>
      </p:sp>
      <p:sp>
        <p:nvSpPr>
          <p:cNvPr id="5" name="Text Placeholder 4">
            <a:extLst>
              <a:ext uri="{FF2B5EF4-FFF2-40B4-BE49-F238E27FC236}">
                <a16:creationId xmlns:a16="http://schemas.microsoft.com/office/drawing/2014/main" id="{A1D7246D-EA71-C44C-9224-867DB057C306}"/>
              </a:ext>
            </a:extLst>
          </p:cNvPr>
          <p:cNvSpPr>
            <a:spLocks noGrp="1"/>
          </p:cNvSpPr>
          <p:nvPr>
            <p:ph type="body" sz="quarter" idx="14"/>
          </p:nvPr>
        </p:nvSpPr>
        <p:spPr/>
        <p:txBody>
          <a:bodyPr/>
          <a:lstStyle/>
          <a:p>
            <a:r>
              <a:rPr lang="en-GB" dirty="0"/>
              <a:t>In pairs, discuss how you could </a:t>
            </a:r>
            <a:br>
              <a:rPr lang="en-GB" dirty="0"/>
            </a:br>
            <a:r>
              <a:rPr lang="en-GB" dirty="0"/>
              <a:t>test the referential integrity of </a:t>
            </a:r>
            <a:br>
              <a:rPr lang="en-GB" dirty="0"/>
            </a:br>
            <a:r>
              <a:rPr lang="en-GB" dirty="0"/>
              <a:t>the database</a:t>
            </a:r>
          </a:p>
          <a:p>
            <a:pPr lvl="1"/>
            <a:r>
              <a:rPr lang="en-GB" dirty="0">
                <a:solidFill>
                  <a:srgbClr val="FF0000"/>
                </a:solidFill>
              </a:rPr>
              <a:t>Try to enter a duplicate value for a </a:t>
            </a:r>
            <a:br>
              <a:rPr lang="en-GB" dirty="0">
                <a:solidFill>
                  <a:srgbClr val="FF0000"/>
                </a:solidFill>
              </a:rPr>
            </a:br>
            <a:r>
              <a:rPr lang="en-GB" dirty="0">
                <a:solidFill>
                  <a:srgbClr val="FF0000"/>
                </a:solidFill>
              </a:rPr>
              <a:t>primary key – e.g. </a:t>
            </a:r>
            <a:r>
              <a:rPr lang="en-GB" dirty="0" err="1">
                <a:solidFill>
                  <a:srgbClr val="FF0000"/>
                </a:solidFill>
              </a:rPr>
              <a:t>ClubID</a:t>
            </a:r>
            <a:r>
              <a:rPr lang="en-GB" dirty="0">
                <a:solidFill>
                  <a:srgbClr val="FF0000"/>
                </a:solidFill>
              </a:rPr>
              <a:t>, </a:t>
            </a:r>
            <a:r>
              <a:rPr lang="en-GB" dirty="0" err="1">
                <a:solidFill>
                  <a:srgbClr val="FF0000"/>
                </a:solidFill>
              </a:rPr>
              <a:t>EnrolmentID</a:t>
            </a:r>
            <a:r>
              <a:rPr lang="en-GB" dirty="0">
                <a:solidFill>
                  <a:srgbClr val="FF0000"/>
                </a:solidFill>
              </a:rPr>
              <a:t>, StudentID</a:t>
            </a:r>
            <a:br>
              <a:rPr lang="en-GB" dirty="0"/>
            </a:br>
            <a:r>
              <a:rPr lang="en-GB" dirty="0"/>
              <a:t>– This should be rejected</a:t>
            </a:r>
          </a:p>
          <a:p>
            <a:pPr lvl="1"/>
            <a:r>
              <a:rPr lang="en-GB" dirty="0">
                <a:solidFill>
                  <a:srgbClr val="FF0000"/>
                </a:solidFill>
              </a:rPr>
              <a:t>Try to create a record which uses a value for a foreign key where the record doesn’t exist – e.g., entering a </a:t>
            </a:r>
            <a:r>
              <a:rPr lang="en-GB" dirty="0" err="1">
                <a:solidFill>
                  <a:srgbClr val="FF0000"/>
                </a:solidFill>
              </a:rPr>
              <a:t>ClubID</a:t>
            </a:r>
            <a:r>
              <a:rPr lang="en-GB" dirty="0">
                <a:solidFill>
                  <a:srgbClr val="FF0000"/>
                </a:solidFill>
              </a:rPr>
              <a:t> in the Enrolments table where the record doesn’t exist in the Clubs database</a:t>
            </a:r>
            <a:r>
              <a:rPr lang="en-GB" dirty="0"/>
              <a:t> – This should be rejected</a:t>
            </a:r>
          </a:p>
          <a:p>
            <a:pPr lvl="1"/>
            <a:r>
              <a:rPr lang="en-GB" dirty="0">
                <a:solidFill>
                  <a:srgbClr val="FF0000"/>
                </a:solidFill>
              </a:rPr>
              <a:t>Try to delete a record where another table relies on it – e.g. delete a Clubs table record where an Enrolments record still refers to it </a:t>
            </a:r>
            <a:r>
              <a:rPr lang="en-GB" dirty="0"/>
              <a:t>– This should be rejected</a:t>
            </a:r>
          </a:p>
          <a:p>
            <a:pPr lvl="1"/>
            <a:endParaRPr lang="en-GB" dirty="0"/>
          </a:p>
        </p:txBody>
      </p:sp>
      <p:pic>
        <p:nvPicPr>
          <p:cNvPr id="3" name="Picture 2">
            <a:extLst>
              <a:ext uri="{FF2B5EF4-FFF2-40B4-BE49-F238E27FC236}">
                <a16:creationId xmlns:a16="http://schemas.microsoft.com/office/drawing/2014/main" id="{8137F956-F52F-C25D-CE61-13600CA49AF9}"/>
              </a:ext>
            </a:extLst>
          </p:cNvPr>
          <p:cNvPicPr>
            <a:picLocks noChangeAspect="1"/>
          </p:cNvPicPr>
          <p:nvPr/>
        </p:nvPicPr>
        <p:blipFill>
          <a:blip r:embed="rId2"/>
          <a:stretch>
            <a:fillRect/>
          </a:stretch>
        </p:blipFill>
        <p:spPr>
          <a:xfrm>
            <a:off x="6251366" y="1704180"/>
            <a:ext cx="5391902" cy="1686160"/>
          </a:xfrm>
          <a:prstGeom prst="rect">
            <a:avLst/>
          </a:prstGeom>
        </p:spPr>
      </p:pic>
    </p:spTree>
    <p:extLst>
      <p:ext uri="{BB962C8B-B14F-4D97-AF65-F5344CB8AC3E}">
        <p14:creationId xmlns:p14="http://schemas.microsoft.com/office/powerpoint/2010/main" val="8428808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prstGeom prst="rect">
            <a:avLst/>
          </a:prstGeom>
        </p:spPr>
        <p:txBody>
          <a:bodyPr/>
          <a:lstStyle/>
          <a:p>
            <a:r>
              <a:rPr lang="en-GB" dirty="0"/>
              <a:t>Worksheet 1</a:t>
            </a:r>
          </a:p>
        </p:txBody>
      </p:sp>
      <p:sp>
        <p:nvSpPr>
          <p:cNvPr id="5" name="Text Placeholder 4"/>
          <p:cNvSpPr>
            <a:spLocks noGrp="1"/>
          </p:cNvSpPr>
          <p:nvPr>
            <p:ph type="body" sz="quarter" idx="14"/>
          </p:nvPr>
        </p:nvSpPr>
        <p:spPr>
          <a:prstGeom prst="rect">
            <a:avLst/>
          </a:prstGeom>
        </p:spPr>
        <p:txBody>
          <a:bodyPr/>
          <a:lstStyle/>
          <a:p>
            <a:r>
              <a:rPr lang="en-GB" dirty="0"/>
              <a:t>Now complete </a:t>
            </a:r>
            <a:r>
              <a:rPr lang="en-GB" b="1" dirty="0"/>
              <a:t>Task 1</a:t>
            </a:r>
            <a:r>
              <a:rPr lang="en-GB" dirty="0"/>
              <a:t> on </a:t>
            </a:r>
            <a:r>
              <a:rPr lang="en-GB" b="1" dirty="0"/>
              <a:t>Worksheet 1</a:t>
            </a:r>
            <a:br>
              <a:rPr lang="en-GB" b="1" dirty="0"/>
            </a:br>
            <a:br>
              <a:rPr lang="en-GB" b="1" dirty="0"/>
            </a:br>
            <a:endParaRPr lang="en-GB" b="1" dirty="0"/>
          </a:p>
        </p:txBody>
      </p:sp>
    </p:spTree>
    <p:extLst>
      <p:ext uri="{BB962C8B-B14F-4D97-AF65-F5344CB8AC3E}">
        <p14:creationId xmlns:p14="http://schemas.microsoft.com/office/powerpoint/2010/main" val="16126684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6E0D5-A984-6EC6-6126-02A5E0D37DE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12260F0-91D5-559E-47E2-9563DB19C22E}"/>
              </a:ext>
            </a:extLst>
          </p:cNvPr>
          <p:cNvSpPr>
            <a:spLocks noGrp="1"/>
          </p:cNvSpPr>
          <p:nvPr>
            <p:ph type="body" sz="quarter" idx="13"/>
          </p:nvPr>
        </p:nvSpPr>
        <p:spPr/>
        <p:txBody>
          <a:bodyPr/>
          <a:lstStyle/>
          <a:p>
            <a:r>
              <a:rPr lang="en-GB" dirty="0"/>
              <a:t>Functionality testing</a:t>
            </a:r>
          </a:p>
        </p:txBody>
      </p:sp>
      <p:sp>
        <p:nvSpPr>
          <p:cNvPr id="5" name="Text Placeholder 4">
            <a:extLst>
              <a:ext uri="{FF2B5EF4-FFF2-40B4-BE49-F238E27FC236}">
                <a16:creationId xmlns:a16="http://schemas.microsoft.com/office/drawing/2014/main" id="{E02CC398-59D2-CE41-CC3A-44CEA23E2EEF}"/>
              </a:ext>
            </a:extLst>
          </p:cNvPr>
          <p:cNvSpPr>
            <a:spLocks noGrp="1"/>
          </p:cNvSpPr>
          <p:nvPr>
            <p:ph type="body" sz="quarter" idx="14"/>
          </p:nvPr>
        </p:nvSpPr>
        <p:spPr/>
        <p:txBody>
          <a:bodyPr/>
          <a:lstStyle/>
          <a:p>
            <a:r>
              <a:rPr lang="en-GB" dirty="0"/>
              <a:t>Functionality testing is checking to see that the database does what the brief requires, including:</a:t>
            </a:r>
          </a:p>
          <a:p>
            <a:pPr lvl="1"/>
            <a:r>
              <a:rPr lang="en-GB" dirty="0"/>
              <a:t>Forms add and edit records correctly</a:t>
            </a:r>
          </a:p>
          <a:p>
            <a:pPr lvl="1"/>
            <a:r>
              <a:rPr lang="en-GB" dirty="0"/>
              <a:t>Queries return the correct results</a:t>
            </a:r>
          </a:p>
          <a:p>
            <a:pPr lvl="1"/>
            <a:r>
              <a:rPr lang="en-GB" dirty="0"/>
              <a:t>Reports include required fields, grouping and sorting</a:t>
            </a:r>
          </a:p>
          <a:p>
            <a:pPr lvl="1"/>
            <a:r>
              <a:rPr lang="en-GB" dirty="0"/>
              <a:t>Calculations are accurate</a:t>
            </a:r>
          </a:p>
          <a:p>
            <a:pPr lvl="1"/>
            <a:r>
              <a:rPr lang="en-GB" dirty="0"/>
              <a:t>Navigation menus function correctly</a:t>
            </a:r>
          </a:p>
          <a:p>
            <a:pPr lvl="1"/>
            <a:r>
              <a:rPr lang="en-GB" dirty="0"/>
              <a:t>Automated rules and validation work correctly</a:t>
            </a:r>
          </a:p>
          <a:p>
            <a:r>
              <a:rPr lang="en-GB" dirty="0"/>
              <a:t>Remember, test plans created in the design stage should have covered the functional testing</a:t>
            </a:r>
          </a:p>
        </p:txBody>
      </p:sp>
    </p:spTree>
    <p:extLst>
      <p:ext uri="{BB962C8B-B14F-4D97-AF65-F5344CB8AC3E}">
        <p14:creationId xmlns:p14="http://schemas.microsoft.com/office/powerpoint/2010/main" val="4086320650"/>
      </p:ext>
    </p:extLst>
  </p:cSld>
  <p:clrMapOvr>
    <a:masterClrMapping/>
  </p:clrMapOvr>
</p:sld>
</file>

<file path=ppt/theme/theme1.xml><?xml version="1.0" encoding="utf-8"?>
<a:theme xmlns:a="http://schemas.openxmlformats.org/drawingml/2006/main" name="Office Theme">
  <a:themeElements>
    <a:clrScheme name="BTEC Level 3">
      <a:dk1>
        <a:srgbClr val="000000"/>
      </a:dk1>
      <a:lt1>
        <a:sysClr val="window" lastClr="FFFFFF"/>
      </a:lt1>
      <a:dk2>
        <a:srgbClr val="5E5E5E"/>
      </a:dk2>
      <a:lt2>
        <a:srgbClr val="DDDDDD"/>
      </a:lt2>
      <a:accent1>
        <a:srgbClr val="28000A"/>
      </a:accent1>
      <a:accent2>
        <a:srgbClr val="009EFF"/>
      </a:accent2>
      <a:accent3>
        <a:srgbClr val="FF6AE2"/>
      </a:accent3>
      <a:accent4>
        <a:srgbClr val="FF3837"/>
      </a:accent4>
      <a:accent5>
        <a:srgbClr val="FF9E00"/>
      </a:accent5>
      <a:accent6>
        <a:srgbClr val="007F2F"/>
      </a:accent6>
      <a:hlink>
        <a:srgbClr val="28000A"/>
      </a:hlink>
      <a:folHlink>
        <a:srgbClr val="2800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7" id="{6FA27795-B9C1-4507-BC0C-529E9FDBF3CE}" vid="{31383F55-D8C1-49C3-81A8-B4C6CEBC01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4951742A866DD4C8563BF4DFAFD4423" ma:contentTypeVersion="18" ma:contentTypeDescription="Create a new document." ma:contentTypeScope="" ma:versionID="58da99929f87ac8b2571840ca4767e4d">
  <xsd:schema xmlns:xsd="http://www.w3.org/2001/XMLSchema" xmlns:xs="http://www.w3.org/2001/XMLSchema" xmlns:p="http://schemas.microsoft.com/office/2006/metadata/properties" xmlns:ns2="1ef05dc5-97a2-498b-bf7c-bd189143a1ff" xmlns:ns3="94dce8ab-38ff-4714-b1ed-1fc5e4d9abd1" targetNamespace="http://schemas.microsoft.com/office/2006/metadata/properties" ma:root="true" ma:fieldsID="6189d50e8355c5140897551c55ea7636" ns2:_="" ns3:_="">
    <xsd:import namespace="1ef05dc5-97a2-498b-bf7c-bd189143a1ff"/>
    <xsd:import namespace="94dce8ab-38ff-4714-b1ed-1fc5e4d9ab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ef05dc5-97a2-498b-bf7c-bd189143a1f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fdf9d15-4b9e-4c3d-9cc7-a4b2c62d8b82}" ma:internalName="TaxCatchAll" ma:showField="CatchAllData" ma:web="1ef05dc5-97a2-498b-bf7c-bd189143a1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dce8ab-38ff-4714-b1ed-1fc5e4d9ab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3fef7c3-b28d-442e-81da-5332445db92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1ef05dc5-97a2-498b-bf7c-bd189143a1ff" xsi:nil="true"/>
    <lcf76f155ced4ddcb4097134ff3c332f xmlns="94dce8ab-38ff-4714-b1ed-1fc5e4d9abd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64990D6-9465-4624-B6E0-2D6D71CC4C7F}">
  <ds:schemaRefs>
    <ds:schemaRef ds:uri="http://schemas.microsoft.com/sharepoint/v3/contenttype/forms"/>
  </ds:schemaRefs>
</ds:datastoreItem>
</file>

<file path=customXml/itemProps2.xml><?xml version="1.0" encoding="utf-8"?>
<ds:datastoreItem xmlns:ds="http://schemas.openxmlformats.org/officeDocument/2006/customXml" ds:itemID="{8CF7EDA8-8281-4BD7-BB9A-7838BF165F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ef05dc5-97a2-498b-bf7c-bd189143a1ff"/>
    <ds:schemaRef ds:uri="94dce8ab-38ff-4714-b1ed-1fc5e4d9ab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B5F3F7C-0E1E-48F5-B58E-9D0DAAE166F7}">
  <ds:schemaRefs>
    <ds:schemaRef ds:uri="http://schemas.microsoft.com/office/2006/metadata/properties"/>
    <ds:schemaRef ds:uri="http://schemas.microsoft.com/office/infopath/2007/PartnerControls"/>
    <ds:schemaRef ds:uri="1ef05dc5-97a2-498b-bf7c-bd189143a1ff"/>
    <ds:schemaRef ds:uri="94dce8ab-38ff-4714-b1ed-1fc5e4d9abd1"/>
  </ds:schemaRefs>
</ds:datastoreItem>
</file>

<file path=docProps/app.xml><?xml version="1.0" encoding="utf-8"?>
<Properties xmlns="http://schemas.openxmlformats.org/officeDocument/2006/extended-properties" xmlns:vt="http://schemas.openxmlformats.org/officeDocument/2006/docPropsVTypes">
  <Template/>
  <TotalTime>35087</TotalTime>
  <Words>1406</Words>
  <Application>Microsoft Office PowerPoint</Application>
  <PresentationFormat>Widescreen</PresentationFormat>
  <Paragraphs>164</Paragraphs>
  <Slides>25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PG Online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James Franklin</cp:lastModifiedBy>
  <cp:revision>268</cp:revision>
  <cp:lastPrinted>2018-12-20T16:13:44Z</cp:lastPrinted>
  <dcterms:created xsi:type="dcterms:W3CDTF">2016-01-18T14:01:19Z</dcterms:created>
  <dcterms:modified xsi:type="dcterms:W3CDTF">2026-05-08T07:35:52Z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0x01010024951742A866DD4C8563BF4DFAFD4423</vt:lpwstr>
  </property>
  <property fmtid="{D5CDD505-2E9C-101B-9397-08002B2CF9AE}" pid="3" name="AuthorIds_UIVersion_25088">
    <vt:lpwstr>219</vt:lpwstr>
  </property>
  <property fmtid="{D5CDD505-2E9C-101B-9397-08002B2CF9AE}" pid="4" name="MediaServiceImageTags">
    <vt:lpwstr/>
  </property>
</Properties>
</file>