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B0_51758C4C.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60" r:id="rId4"/>
  </p:sldMasterIdLst>
  <p:notesMasterIdLst>
    <p:notesMasterId r:id="rId37"/>
  </p:notesMasterIdLst>
  <p:handoutMasterIdLst>
    <p:handoutMasterId r:id="rId38"/>
  </p:handoutMasterIdLst>
  <p:sldIdLst>
    <p:sldId id="259" r:id="rId5"/>
    <p:sldId id="319" r:id="rId6"/>
    <p:sldId id="460" r:id="rId7"/>
    <p:sldId id="417" r:id="rId8"/>
    <p:sldId id="458" r:id="rId9"/>
    <p:sldId id="416" r:id="rId10"/>
    <p:sldId id="418" r:id="rId11"/>
    <p:sldId id="426" r:id="rId12"/>
    <p:sldId id="427" r:id="rId13"/>
    <p:sldId id="432" r:id="rId14"/>
    <p:sldId id="422" r:id="rId15"/>
    <p:sldId id="430" r:id="rId16"/>
    <p:sldId id="431" r:id="rId17"/>
    <p:sldId id="364" r:id="rId18"/>
    <p:sldId id="412" r:id="rId19"/>
    <p:sldId id="433" r:id="rId20"/>
    <p:sldId id="434" r:id="rId21"/>
    <p:sldId id="435" r:id="rId22"/>
    <p:sldId id="459" r:id="rId23"/>
    <p:sldId id="438" r:id="rId24"/>
    <p:sldId id="410" r:id="rId25"/>
    <p:sldId id="439" r:id="rId26"/>
    <p:sldId id="440" r:id="rId27"/>
    <p:sldId id="441" r:id="rId28"/>
    <p:sldId id="442" r:id="rId29"/>
    <p:sldId id="443" r:id="rId30"/>
    <p:sldId id="457" r:id="rId31"/>
    <p:sldId id="453" r:id="rId32"/>
    <p:sldId id="437" r:id="rId33"/>
    <p:sldId id="455" r:id="rId34"/>
    <p:sldId id="456" r:id="rId35"/>
    <p:sldId id="262" r:id="rId36"/>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181" userDrawn="1">
          <p15:clr>
            <a:srgbClr val="A4A3A4"/>
          </p15:clr>
        </p15:guide>
        <p15:guide id="3" orient="horz" pos="413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931815-9CF1-2391-C1D4-00EAC94E6244}" name="James Franklin" initials="JF" userId="S::james.franklin@pgonline.co.uk::cf915d05-507f-491f-b4a6-b2aa085ee4b1" providerId="AD"/>
  <p188:author id="{E27F4D1F-E773-C6E3-06F7-93776AC26D5F}" name="Mike Bloys" initials="MB" userId="S::mike.bloys@pgonline.co.uk::1248c4d8-7b2b-4b32-b8bd-163ae845f9bb" providerId="AD"/>
  <p188:author id="{A35A58E1-58D0-EC6C-088D-0D8C0AC2EF38}" name="Armando Cotugno" initials="AC" userId="S::Armando@pgonline.co.uk::184e21f9-7495-4184-a098-abd1af9682c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ames Franklin" initials="JF" lastIdx="51" clrIdx="0">
    <p:extLst>
      <p:ext uri="{19B8F6BF-5375-455C-9EA6-DF929625EA0E}">
        <p15:presenceInfo xmlns:p15="http://schemas.microsoft.com/office/powerpoint/2012/main" userId="S-1-12-1-3482410245-1226788991-2863834804-2984533512" providerId="AD"/>
      </p:ext>
    </p:extLst>
  </p:cmAuthor>
  <p:cmAuthor id="2" name="Robert Heathcote" initials="RH" lastIdx="66" clrIdx="1">
    <p:extLst>
      <p:ext uri="{19B8F6BF-5375-455C-9EA6-DF929625EA0E}">
        <p15:presenceInfo xmlns:p15="http://schemas.microsoft.com/office/powerpoint/2012/main" userId="c2f2ece637cb1f9c" providerId="Windows Live"/>
      </p:ext>
    </p:extLst>
  </p:cmAuthor>
  <p:cmAuthor id="3" name="Rob Heathcote" initials="RH" lastIdx="1" clrIdx="2">
    <p:extLst>
      <p:ext uri="{19B8F6BF-5375-455C-9EA6-DF929625EA0E}">
        <p15:presenceInfo xmlns:p15="http://schemas.microsoft.com/office/powerpoint/2012/main" userId="Rob Heathcote" providerId="None"/>
      </p:ext>
    </p:extLst>
  </p:cmAuthor>
  <p:cmAuthor id="4" name="James Franklin" initials="JF [2]" lastIdx="9" clrIdx="3">
    <p:extLst>
      <p:ext uri="{19B8F6BF-5375-455C-9EA6-DF929625EA0E}">
        <p15:presenceInfo xmlns:p15="http://schemas.microsoft.com/office/powerpoint/2012/main" userId="S::james.franklin@pgonline.co.uk::cf915d05-507f-491f-b4a6-b2aa085ee4b1" providerId="AD"/>
      </p:ext>
    </p:extLst>
  </p:cmAuthor>
  <p:cmAuthor id="5" name="Andy Gray" initials="AG" lastIdx="1" clrIdx="4">
    <p:extLst>
      <p:ext uri="{19B8F6BF-5375-455C-9EA6-DF929625EA0E}">
        <p15:presenceInfo xmlns:p15="http://schemas.microsoft.com/office/powerpoint/2012/main" userId="S-1-5-21-1806422049-511903009-2975519774-10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6781CB"/>
    <a:srgbClr val="A61A70"/>
    <a:srgbClr val="E0E0E0"/>
    <a:srgbClr val="030222"/>
    <a:srgbClr val="05092E"/>
    <a:srgbClr val="074BA7"/>
    <a:srgbClr val="04082D"/>
    <a:srgbClr val="20C997"/>
    <a:srgbClr val="CC5DE8"/>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126" y="252"/>
      </p:cViewPr>
      <p:guideLst>
        <p:guide orient="horz" pos="2568"/>
        <p:guide pos="181"/>
        <p:guide orient="horz" pos="413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nora Sheppard" userId="3688f6d8-1f97-408e-a4fe-cc859c551ddb" providerId="ADAL" clId="{A8709A3B-A63C-48D9-922C-D3918AD17164}"/>
    <pc:docChg chg="modSld">
      <pc:chgData name="Leonora Sheppard" userId="3688f6d8-1f97-408e-a4fe-cc859c551ddb" providerId="ADAL" clId="{A8709A3B-A63C-48D9-922C-D3918AD17164}" dt="2026-07-31T14:39:29.125" v="16" actId="20577"/>
      <pc:docMkLst>
        <pc:docMk/>
      </pc:docMkLst>
      <pc:sldChg chg="modSp mod">
        <pc:chgData name="Leonora Sheppard" userId="3688f6d8-1f97-408e-a4fe-cc859c551ddb" providerId="ADAL" clId="{A8709A3B-A63C-48D9-922C-D3918AD17164}" dt="2026-07-31T14:30:42.261" v="10" actId="20577"/>
        <pc:sldMkLst>
          <pc:docMk/>
          <pc:sldMk cId="2070161022" sldId="438"/>
        </pc:sldMkLst>
        <pc:spChg chg="mod">
          <ac:chgData name="Leonora Sheppard" userId="3688f6d8-1f97-408e-a4fe-cc859c551ddb" providerId="ADAL" clId="{A8709A3B-A63C-48D9-922C-D3918AD17164}" dt="2026-07-31T14:30:42.261" v="10" actId="20577"/>
          <ac:spMkLst>
            <pc:docMk/>
            <pc:sldMk cId="2070161022" sldId="438"/>
            <ac:spMk id="5" creationId="{17D04BC9-606B-7BEB-CC5F-A960357BC9DC}"/>
          </ac:spMkLst>
        </pc:spChg>
      </pc:sldChg>
      <pc:sldChg chg="modSp mod">
        <pc:chgData name="Leonora Sheppard" userId="3688f6d8-1f97-408e-a4fe-cc859c551ddb" providerId="ADAL" clId="{A8709A3B-A63C-48D9-922C-D3918AD17164}" dt="2026-07-31T14:34:00.341" v="15" actId="20577"/>
        <pc:sldMkLst>
          <pc:docMk/>
          <pc:sldMk cId="154788112" sldId="453"/>
        </pc:sldMkLst>
        <pc:spChg chg="mod">
          <ac:chgData name="Leonora Sheppard" userId="3688f6d8-1f97-408e-a4fe-cc859c551ddb" providerId="ADAL" clId="{A8709A3B-A63C-48D9-922C-D3918AD17164}" dt="2026-07-31T14:34:00.341" v="15" actId="20577"/>
          <ac:spMkLst>
            <pc:docMk/>
            <pc:sldMk cId="154788112" sldId="453"/>
            <ac:spMk id="17" creationId="{720CD538-2588-49D2-D930-147AA73374B3}"/>
          </ac:spMkLst>
        </pc:spChg>
      </pc:sldChg>
      <pc:sldChg chg="modSp mod">
        <pc:chgData name="Leonora Sheppard" userId="3688f6d8-1f97-408e-a4fe-cc859c551ddb" providerId="ADAL" clId="{A8709A3B-A63C-48D9-922C-D3918AD17164}" dt="2026-07-31T14:39:29.125" v="16" actId="20577"/>
        <pc:sldMkLst>
          <pc:docMk/>
          <pc:sldMk cId="3773201299" sldId="456"/>
        </pc:sldMkLst>
        <pc:spChg chg="mod">
          <ac:chgData name="Leonora Sheppard" userId="3688f6d8-1f97-408e-a4fe-cc859c551ddb" providerId="ADAL" clId="{A8709A3B-A63C-48D9-922C-D3918AD17164}" dt="2026-07-31T14:39:29.125" v="16" actId="20577"/>
          <ac:spMkLst>
            <pc:docMk/>
            <pc:sldMk cId="3773201299" sldId="456"/>
            <ac:spMk id="30" creationId="{256A5CB9-5587-9471-48B9-B840F27F2ABE}"/>
          </ac:spMkLst>
        </pc:spChg>
      </pc:sldChg>
    </pc:docChg>
  </pc:docChgLst>
  <pc:docChgLst>
    <pc:chgData name="Mike Bloys" userId="1248c4d8-7b2b-4b32-b8bd-163ae845f9bb" providerId="ADAL" clId="{6468F33A-7B6A-4639-8BC8-D5ECB1B69EC9}"/>
    <pc:docChg chg="undo custSel addSld delSld modSld modMainMaster">
      <pc:chgData name="Mike Bloys" userId="1248c4d8-7b2b-4b32-b8bd-163ae845f9bb" providerId="ADAL" clId="{6468F33A-7B6A-4639-8BC8-D5ECB1B69EC9}" dt="2026-08-10T10:31:35.677" v="574" actId="14826"/>
      <pc:docMkLst>
        <pc:docMk/>
      </pc:docMkLst>
      <pc:sldChg chg="delSp modSp mod">
        <pc:chgData name="Mike Bloys" userId="1248c4d8-7b2b-4b32-b8bd-163ae845f9bb" providerId="ADAL" clId="{6468F33A-7B6A-4639-8BC8-D5ECB1B69EC9}" dt="2026-08-03T17:02:52.517" v="50" actId="478"/>
        <pc:sldMkLst>
          <pc:docMk/>
          <pc:sldMk cId="4088036100" sldId="259"/>
        </pc:sldMkLst>
      </pc:sldChg>
      <pc:sldChg chg="addSp delSp modSp mod">
        <pc:chgData name="Mike Bloys" userId="1248c4d8-7b2b-4b32-b8bd-163ae845f9bb" providerId="ADAL" clId="{6468F33A-7B6A-4639-8BC8-D5ECB1B69EC9}" dt="2026-08-05T08:28:50.804" v="545" actId="21"/>
        <pc:sldMkLst>
          <pc:docMk/>
          <pc:sldMk cId="2912915852" sldId="319"/>
        </pc:sldMkLst>
      </pc:sldChg>
      <pc:sldChg chg="addSp delSp modSp mod modClrScheme chgLayout">
        <pc:chgData name="Mike Bloys" userId="1248c4d8-7b2b-4b32-b8bd-163ae845f9bb" providerId="ADAL" clId="{6468F33A-7B6A-4639-8BC8-D5ECB1B69EC9}" dt="2026-08-04T11:10:02.101" v="228" actId="22"/>
        <pc:sldMkLst>
          <pc:docMk/>
          <pc:sldMk cId="4086320650" sldId="412"/>
        </pc:sldMkLst>
        <pc:spChg chg="mod ord">
          <ac:chgData name="Mike Bloys" userId="1248c4d8-7b2b-4b32-b8bd-163ae845f9bb" providerId="ADAL" clId="{6468F33A-7B6A-4639-8BC8-D5ECB1B69EC9}" dt="2026-08-04T11:07:10.060" v="225" actId="700"/>
          <ac:spMkLst>
            <pc:docMk/>
            <pc:sldMk cId="4086320650" sldId="412"/>
            <ac:spMk id="4" creationId="{112260F0-91D5-559E-47E2-9563DB19C22E}"/>
          </ac:spMkLst>
        </pc:spChg>
        <pc:spChg chg="mod ord">
          <ac:chgData name="Mike Bloys" userId="1248c4d8-7b2b-4b32-b8bd-163ae845f9bb" providerId="ADAL" clId="{6468F33A-7B6A-4639-8BC8-D5ECB1B69EC9}" dt="2026-08-04T11:07:10.060" v="225" actId="700"/>
          <ac:spMkLst>
            <pc:docMk/>
            <pc:sldMk cId="4086320650" sldId="412"/>
            <ac:spMk id="5" creationId="{E02CC398-59D2-CE41-CC3A-44CEA23E2EEF}"/>
          </ac:spMkLst>
        </pc:spChg>
        <pc:picChg chg="add">
          <ac:chgData name="Mike Bloys" userId="1248c4d8-7b2b-4b32-b8bd-163ae845f9bb" providerId="ADAL" clId="{6468F33A-7B6A-4639-8BC8-D5ECB1B69EC9}" dt="2026-08-04T11:10:02.101" v="228" actId="22"/>
          <ac:picMkLst>
            <pc:docMk/>
            <pc:sldMk cId="4086320650" sldId="412"/>
            <ac:picMk id="3" creationId="{103F4BA1-BEA7-0A3F-31B5-C3BD8D1CF2DB}"/>
          </ac:picMkLst>
        </pc:picChg>
        <pc:picChg chg="ord">
          <ac:chgData name="Mike Bloys" userId="1248c4d8-7b2b-4b32-b8bd-163ae845f9bb" providerId="ADAL" clId="{6468F33A-7B6A-4639-8BC8-D5ECB1B69EC9}" dt="2026-08-04T11:09:47.082" v="227" actId="167"/>
          <ac:picMkLst>
            <pc:docMk/>
            <pc:sldMk cId="4086320650" sldId="412"/>
            <ac:picMk id="33" creationId="{54598C61-1632-55FE-EC40-14EE6EACF4FE}"/>
          </ac:picMkLst>
        </pc:picChg>
      </pc:sldChg>
      <pc:sldChg chg="addSp delSp modSp mod modClrScheme chgLayout">
        <pc:chgData name="Mike Bloys" userId="1248c4d8-7b2b-4b32-b8bd-163ae845f9bb" providerId="ADAL" clId="{6468F33A-7B6A-4639-8BC8-D5ECB1B69EC9}" dt="2026-08-04T08:46:10.014" v="163" actId="478"/>
        <pc:sldMkLst>
          <pc:docMk/>
          <pc:sldMk cId="1560918527" sldId="416"/>
        </pc:sldMkLst>
        <pc:spChg chg="mod ord">
          <ac:chgData name="Mike Bloys" userId="1248c4d8-7b2b-4b32-b8bd-163ae845f9bb" providerId="ADAL" clId="{6468F33A-7B6A-4639-8BC8-D5ECB1B69EC9}" dt="2026-08-04T08:45:15.303" v="154" actId="700"/>
          <ac:spMkLst>
            <pc:docMk/>
            <pc:sldMk cId="1560918527" sldId="416"/>
            <ac:spMk id="4" creationId="{52B5B179-CB0E-C3E7-F9D6-6E72548D55BF}"/>
          </ac:spMkLst>
        </pc:spChg>
        <pc:spChg chg="mod ord">
          <ac:chgData name="Mike Bloys" userId="1248c4d8-7b2b-4b32-b8bd-163ae845f9bb" providerId="ADAL" clId="{6468F33A-7B6A-4639-8BC8-D5ECB1B69EC9}" dt="2026-08-04T08:45:15.303" v="154" actId="700"/>
          <ac:spMkLst>
            <pc:docMk/>
            <pc:sldMk cId="1560918527" sldId="416"/>
            <ac:spMk id="5" creationId="{06C344DF-E017-9DD9-31A6-6416892BFA3E}"/>
          </ac:spMkLst>
        </pc:spChg>
        <pc:picChg chg="add mod ord modCrop">
          <ac:chgData name="Mike Bloys" userId="1248c4d8-7b2b-4b32-b8bd-163ae845f9bb" providerId="ADAL" clId="{6468F33A-7B6A-4639-8BC8-D5ECB1B69EC9}" dt="2026-08-04T08:46:01.931" v="161" actId="167"/>
          <ac:picMkLst>
            <pc:docMk/>
            <pc:sldMk cId="1560918527" sldId="416"/>
            <ac:picMk id="6" creationId="{BAAB06CC-1413-855F-953D-06BE3A60DBCB}"/>
          </ac:picMkLst>
        </pc:picChg>
        <pc:picChg chg="add mod ord modCrop">
          <ac:chgData name="Mike Bloys" userId="1248c4d8-7b2b-4b32-b8bd-163ae845f9bb" providerId="ADAL" clId="{6468F33A-7B6A-4639-8BC8-D5ECB1B69EC9}" dt="2026-08-04T08:46:01.931" v="161" actId="167"/>
          <ac:picMkLst>
            <pc:docMk/>
            <pc:sldMk cId="1560918527" sldId="416"/>
            <ac:picMk id="10" creationId="{1A40419B-F368-7947-4ECF-53A07CCB2231}"/>
          </ac:picMkLst>
        </pc:picChg>
        <pc:picChg chg="add">
          <ac:chgData name="Mike Bloys" userId="1248c4d8-7b2b-4b32-b8bd-163ae845f9bb" providerId="ADAL" clId="{6468F33A-7B6A-4639-8BC8-D5ECB1B69EC9}" dt="2026-08-04T08:45:17.579" v="155" actId="22"/>
          <ac:picMkLst>
            <pc:docMk/>
            <pc:sldMk cId="1560918527" sldId="416"/>
            <ac:picMk id="13" creationId="{CA94D837-929A-199F-F553-C52EB7C3CEE2}"/>
          </ac:picMkLst>
        </pc:picChg>
      </pc:sldChg>
      <pc:sldChg chg="modSp mod">
        <pc:chgData name="Mike Bloys" userId="1248c4d8-7b2b-4b32-b8bd-163ae845f9bb" providerId="ADAL" clId="{6468F33A-7B6A-4639-8BC8-D5ECB1B69EC9}" dt="2026-08-04T08:47:53.297" v="164" actId="1076"/>
        <pc:sldMkLst>
          <pc:docMk/>
          <pc:sldMk cId="704641553" sldId="418"/>
        </pc:sldMkLst>
        <pc:spChg chg="mod">
          <ac:chgData name="Mike Bloys" userId="1248c4d8-7b2b-4b32-b8bd-163ae845f9bb" providerId="ADAL" clId="{6468F33A-7B6A-4639-8BC8-D5ECB1B69EC9}" dt="2026-08-04T08:47:53.297" v="164" actId="1076"/>
          <ac:spMkLst>
            <pc:docMk/>
            <pc:sldMk cId="704641553" sldId="418"/>
            <ac:spMk id="2" creationId="{0644829F-ABFA-1EE7-A1F7-B68488EF9FA2}"/>
          </ac:spMkLst>
        </pc:spChg>
        <pc:spChg chg="mod">
          <ac:chgData name="Mike Bloys" userId="1248c4d8-7b2b-4b32-b8bd-163ae845f9bb" providerId="ADAL" clId="{6468F33A-7B6A-4639-8BC8-D5ECB1B69EC9}" dt="2026-08-04T08:47:53.297" v="164" actId="1076"/>
          <ac:spMkLst>
            <pc:docMk/>
            <pc:sldMk cId="704641553" sldId="418"/>
            <ac:spMk id="3" creationId="{25B9DC49-5F3E-68BA-01F0-9C240C0A51AC}"/>
          </ac:spMkLst>
        </pc:spChg>
        <pc:spChg chg="mod">
          <ac:chgData name="Mike Bloys" userId="1248c4d8-7b2b-4b32-b8bd-163ae845f9bb" providerId="ADAL" clId="{6468F33A-7B6A-4639-8BC8-D5ECB1B69EC9}" dt="2026-08-04T08:47:53.297" v="164" actId="1076"/>
          <ac:spMkLst>
            <pc:docMk/>
            <pc:sldMk cId="704641553" sldId="418"/>
            <ac:spMk id="8" creationId="{81DCB20C-BE23-F826-3758-340520292D49}"/>
          </ac:spMkLst>
        </pc:spChg>
      </pc:sldChg>
      <pc:sldChg chg="addSp delSp modSp mod">
        <pc:chgData name="Mike Bloys" userId="1248c4d8-7b2b-4b32-b8bd-163ae845f9bb" providerId="ADAL" clId="{6468F33A-7B6A-4639-8BC8-D5ECB1B69EC9}" dt="2026-08-04T10:34:43.811" v="204" actId="1076"/>
        <pc:sldMkLst>
          <pc:docMk/>
          <pc:sldMk cId="825634767" sldId="422"/>
        </pc:sldMkLst>
        <pc:picChg chg="add mod ord">
          <ac:chgData name="Mike Bloys" userId="1248c4d8-7b2b-4b32-b8bd-163ae845f9bb" providerId="ADAL" clId="{6468F33A-7B6A-4639-8BC8-D5ECB1B69EC9}" dt="2026-08-04T10:34:43.811" v="204" actId="1076"/>
          <ac:picMkLst>
            <pc:docMk/>
            <pc:sldMk cId="825634767" sldId="422"/>
            <ac:picMk id="5" creationId="{F20DB405-657F-1C9B-77C1-FBCC725620A1}"/>
          </ac:picMkLst>
        </pc:picChg>
      </pc:sldChg>
      <pc:sldChg chg="addSp delSp modSp mod modClrScheme chgLayout">
        <pc:chgData name="Mike Bloys" userId="1248c4d8-7b2b-4b32-b8bd-163ae845f9bb" providerId="ADAL" clId="{6468F33A-7B6A-4639-8BC8-D5ECB1B69EC9}" dt="2026-08-04T09:15:04.874" v="177" actId="167"/>
        <pc:sldMkLst>
          <pc:docMk/>
          <pc:sldMk cId="2395023433" sldId="426"/>
        </pc:sldMkLst>
        <pc:spChg chg="mod ord">
          <ac:chgData name="Mike Bloys" userId="1248c4d8-7b2b-4b32-b8bd-163ae845f9bb" providerId="ADAL" clId="{6468F33A-7B6A-4639-8BC8-D5ECB1B69EC9}" dt="2026-08-04T09:05:45.631" v="171" actId="700"/>
          <ac:spMkLst>
            <pc:docMk/>
            <pc:sldMk cId="2395023433" sldId="426"/>
            <ac:spMk id="4" creationId="{BA19EEFC-95BA-EDB5-3159-CC062659179D}"/>
          </ac:spMkLst>
        </pc:spChg>
        <pc:spChg chg="mod ord">
          <ac:chgData name="Mike Bloys" userId="1248c4d8-7b2b-4b32-b8bd-163ae845f9bb" providerId="ADAL" clId="{6468F33A-7B6A-4639-8BC8-D5ECB1B69EC9}" dt="2026-08-04T09:05:59.503" v="175" actId="14100"/>
          <ac:spMkLst>
            <pc:docMk/>
            <pc:sldMk cId="2395023433" sldId="426"/>
            <ac:spMk id="5" creationId="{1A8CF2D8-6392-2BBC-7FA1-E1DCEF4FB17D}"/>
          </ac:spMkLst>
        </pc:spChg>
        <pc:picChg chg="add ord">
          <ac:chgData name="Mike Bloys" userId="1248c4d8-7b2b-4b32-b8bd-163ae845f9bb" providerId="ADAL" clId="{6468F33A-7B6A-4639-8BC8-D5ECB1B69EC9}" dt="2026-08-04T09:15:04.874" v="177" actId="167"/>
          <ac:picMkLst>
            <pc:docMk/>
            <pc:sldMk cId="2395023433" sldId="426"/>
            <ac:picMk id="10" creationId="{5ADBEFAC-B606-EFC8-F4CA-AEAE250E6911}"/>
          </ac:picMkLst>
        </pc:picChg>
        <pc:picChg chg="add ord">
          <ac:chgData name="Mike Bloys" userId="1248c4d8-7b2b-4b32-b8bd-163ae845f9bb" providerId="ADAL" clId="{6468F33A-7B6A-4639-8BC8-D5ECB1B69EC9}" dt="2026-08-04T09:05:50.201" v="173" actId="167"/>
          <ac:picMkLst>
            <pc:docMk/>
            <pc:sldMk cId="2395023433" sldId="426"/>
            <ac:picMk id="13" creationId="{CB0EB7B2-668B-A268-DD85-5BF184F6AF70}"/>
          </ac:picMkLst>
        </pc:picChg>
      </pc:sldChg>
      <pc:sldChg chg="addSp delSp modSp mod">
        <pc:chgData name="Mike Bloys" userId="1248c4d8-7b2b-4b32-b8bd-163ae845f9bb" providerId="ADAL" clId="{6468F33A-7B6A-4639-8BC8-D5ECB1B69EC9}" dt="2026-08-04T10:49:25.554" v="213" actId="478"/>
        <pc:sldMkLst>
          <pc:docMk/>
          <pc:sldMk cId="2143024602" sldId="430"/>
        </pc:sldMkLst>
        <pc:picChg chg="add mod ord">
          <ac:chgData name="Mike Bloys" userId="1248c4d8-7b2b-4b32-b8bd-163ae845f9bb" providerId="ADAL" clId="{6468F33A-7B6A-4639-8BC8-D5ECB1B69EC9}" dt="2026-08-04T10:49:22.224" v="211" actId="167"/>
          <ac:picMkLst>
            <pc:docMk/>
            <pc:sldMk cId="2143024602" sldId="430"/>
            <ac:picMk id="7" creationId="{7933A27E-712D-ABBA-46FD-69660DE157FA}"/>
          </ac:picMkLst>
        </pc:picChg>
      </pc:sldChg>
      <pc:sldChg chg="addSp delSp modSp mod">
        <pc:chgData name="Mike Bloys" userId="1248c4d8-7b2b-4b32-b8bd-163ae845f9bb" providerId="ADAL" clId="{6468F33A-7B6A-4639-8BC8-D5ECB1B69EC9}" dt="2026-08-04T11:05:18.670" v="224" actId="478"/>
        <pc:sldMkLst>
          <pc:docMk/>
          <pc:sldMk cId="1839458557" sldId="431"/>
        </pc:sldMkLst>
        <pc:picChg chg="add mod ord modCrop">
          <ac:chgData name="Mike Bloys" userId="1248c4d8-7b2b-4b32-b8bd-163ae845f9bb" providerId="ADAL" clId="{6468F33A-7B6A-4639-8BC8-D5ECB1B69EC9}" dt="2026-08-04T11:05:17.269" v="223" actId="167"/>
          <ac:picMkLst>
            <pc:docMk/>
            <pc:sldMk cId="1839458557" sldId="431"/>
            <ac:picMk id="9" creationId="{744E0361-72AA-9315-F4F7-F3BD50EB9B2B}"/>
          </ac:picMkLst>
        </pc:picChg>
      </pc:sldChg>
      <pc:sldChg chg="addSp delSp modSp mod">
        <pc:chgData name="Mike Bloys" userId="1248c4d8-7b2b-4b32-b8bd-163ae845f9bb" providerId="ADAL" clId="{6468F33A-7B6A-4639-8BC8-D5ECB1B69EC9}" dt="2026-08-04T10:06:15.763" v="196" actId="1076"/>
        <pc:sldMkLst>
          <pc:docMk/>
          <pc:sldMk cId="1366658124" sldId="432"/>
        </pc:sldMkLst>
        <pc:picChg chg="add ord">
          <ac:chgData name="Mike Bloys" userId="1248c4d8-7b2b-4b32-b8bd-163ae845f9bb" providerId="ADAL" clId="{6468F33A-7B6A-4639-8BC8-D5ECB1B69EC9}" dt="2026-08-04T09:30:26.098" v="185" actId="167"/>
          <ac:picMkLst>
            <pc:docMk/>
            <pc:sldMk cId="1366658124" sldId="432"/>
            <ac:picMk id="5" creationId="{B6874F53-5DA6-EAE0-ED87-C7F9E03E3DE0}"/>
          </ac:picMkLst>
        </pc:picChg>
        <pc:picChg chg="add ord">
          <ac:chgData name="Mike Bloys" userId="1248c4d8-7b2b-4b32-b8bd-163ae845f9bb" providerId="ADAL" clId="{6468F33A-7B6A-4639-8BC8-D5ECB1B69EC9}" dt="2026-08-04T09:30:16.998" v="184" actId="167"/>
          <ac:picMkLst>
            <pc:docMk/>
            <pc:sldMk cId="1366658124" sldId="432"/>
            <ac:picMk id="8" creationId="{7CD414A0-E45A-9444-5FB3-DCC52FCD8EB1}"/>
          </ac:picMkLst>
        </pc:picChg>
        <pc:picChg chg="add mod">
          <ac:chgData name="Mike Bloys" userId="1248c4d8-7b2b-4b32-b8bd-163ae845f9bb" providerId="ADAL" clId="{6468F33A-7B6A-4639-8BC8-D5ECB1B69EC9}" dt="2026-08-04T10:06:15.763" v="196" actId="1076"/>
          <ac:picMkLst>
            <pc:docMk/>
            <pc:sldMk cId="1366658124" sldId="432"/>
            <ac:picMk id="13" creationId="{C49B40C1-7359-E25F-7711-7A0ACDD0F2BB}"/>
          </ac:picMkLst>
        </pc:picChg>
      </pc:sldChg>
      <pc:sldChg chg="addSp delSp modSp mod">
        <pc:chgData name="Mike Bloys" userId="1248c4d8-7b2b-4b32-b8bd-163ae845f9bb" providerId="ADAL" clId="{6468F33A-7B6A-4639-8BC8-D5ECB1B69EC9}" dt="2026-08-04T11:14:51.111" v="240" actId="14100"/>
        <pc:sldMkLst>
          <pc:docMk/>
          <pc:sldMk cId="1326764796" sldId="433"/>
        </pc:sldMkLst>
        <pc:picChg chg="mod modCrop">
          <ac:chgData name="Mike Bloys" userId="1248c4d8-7b2b-4b32-b8bd-163ae845f9bb" providerId="ADAL" clId="{6468F33A-7B6A-4639-8BC8-D5ECB1B69EC9}" dt="2026-08-04T11:14:51.111" v="240" actId="14100"/>
          <ac:picMkLst>
            <pc:docMk/>
            <pc:sldMk cId="1326764796" sldId="433"/>
            <ac:picMk id="3" creationId="{263F00E7-8497-1929-7D22-4A2360B5112B}"/>
          </ac:picMkLst>
        </pc:picChg>
        <pc:picChg chg="mod modCrop">
          <ac:chgData name="Mike Bloys" userId="1248c4d8-7b2b-4b32-b8bd-163ae845f9bb" providerId="ADAL" clId="{6468F33A-7B6A-4639-8BC8-D5ECB1B69EC9}" dt="2026-08-04T11:14:19.451" v="236" actId="732"/>
          <ac:picMkLst>
            <pc:docMk/>
            <pc:sldMk cId="1326764796" sldId="433"/>
            <ac:picMk id="9" creationId="{A190537C-06BD-9241-A793-A44580F2EE61}"/>
          </ac:picMkLst>
        </pc:picChg>
      </pc:sldChg>
      <pc:sldChg chg="addSp delSp modSp mod">
        <pc:chgData name="Mike Bloys" userId="1248c4d8-7b2b-4b32-b8bd-163ae845f9bb" providerId="ADAL" clId="{6468F33A-7B6A-4639-8BC8-D5ECB1B69EC9}" dt="2026-08-04T13:39:53.584" v="294" actId="12788"/>
        <pc:sldMkLst>
          <pc:docMk/>
          <pc:sldMk cId="1329195907" sldId="434"/>
        </pc:sldMkLst>
        <pc:spChg chg="mod">
          <ac:chgData name="Mike Bloys" userId="1248c4d8-7b2b-4b32-b8bd-163ae845f9bb" providerId="ADAL" clId="{6468F33A-7B6A-4639-8BC8-D5ECB1B69EC9}" dt="2026-08-04T13:39:53.584" v="294" actId="12788"/>
          <ac:spMkLst>
            <pc:docMk/>
            <pc:sldMk cId="1329195907" sldId="434"/>
            <ac:spMk id="26" creationId="{E3BC5DCD-6CE4-CD7A-0C3F-07C2AE49385E}"/>
          </ac:spMkLst>
        </pc:spChg>
        <pc:spChg chg="mod">
          <ac:chgData name="Mike Bloys" userId="1248c4d8-7b2b-4b32-b8bd-163ae845f9bb" providerId="ADAL" clId="{6468F33A-7B6A-4639-8BC8-D5ECB1B69EC9}" dt="2026-08-04T13:39:53.584" v="294" actId="12788"/>
          <ac:spMkLst>
            <pc:docMk/>
            <pc:sldMk cId="1329195907" sldId="434"/>
            <ac:spMk id="27" creationId="{BEBFB4C5-2C4A-A572-61E2-21B2590BE8C3}"/>
          </ac:spMkLst>
        </pc:spChg>
        <pc:spChg chg="mod">
          <ac:chgData name="Mike Bloys" userId="1248c4d8-7b2b-4b32-b8bd-163ae845f9bb" providerId="ADAL" clId="{6468F33A-7B6A-4639-8BC8-D5ECB1B69EC9}" dt="2026-08-04T13:33:44.702" v="272" actId="555"/>
          <ac:spMkLst>
            <pc:docMk/>
            <pc:sldMk cId="1329195907" sldId="434"/>
            <ac:spMk id="28" creationId="{B646FE4B-1C6C-A58C-49E7-94BBDC57FB05}"/>
          </ac:spMkLst>
        </pc:spChg>
        <pc:spChg chg="mod">
          <ac:chgData name="Mike Bloys" userId="1248c4d8-7b2b-4b32-b8bd-163ae845f9bb" providerId="ADAL" clId="{6468F33A-7B6A-4639-8BC8-D5ECB1B69EC9}" dt="2026-08-04T13:33:57.628" v="274" actId="1076"/>
          <ac:spMkLst>
            <pc:docMk/>
            <pc:sldMk cId="1329195907" sldId="434"/>
            <ac:spMk id="29" creationId="{F7583256-2A22-C254-0B03-15B3294A38C2}"/>
          </ac:spMkLst>
        </pc:spChg>
        <pc:spChg chg="mod">
          <ac:chgData name="Mike Bloys" userId="1248c4d8-7b2b-4b32-b8bd-163ae845f9bb" providerId="ADAL" clId="{6468F33A-7B6A-4639-8BC8-D5ECB1B69EC9}" dt="2026-08-04T13:33:57.628" v="274" actId="1076"/>
          <ac:spMkLst>
            <pc:docMk/>
            <pc:sldMk cId="1329195907" sldId="434"/>
            <ac:spMk id="59" creationId="{3A67C0C8-0841-AAC4-ECFD-2F71A76394A6}"/>
          </ac:spMkLst>
        </pc:spChg>
        <pc:spChg chg="mod">
          <ac:chgData name="Mike Bloys" userId="1248c4d8-7b2b-4b32-b8bd-163ae845f9bb" providerId="ADAL" clId="{6468F33A-7B6A-4639-8BC8-D5ECB1B69EC9}" dt="2026-08-04T13:33:44.702" v="272" actId="555"/>
          <ac:spMkLst>
            <pc:docMk/>
            <pc:sldMk cId="1329195907" sldId="434"/>
            <ac:spMk id="60" creationId="{091C6C8C-F1BA-6BAB-860A-C934528A0C2C}"/>
          </ac:spMkLst>
        </pc:spChg>
        <pc:picChg chg="add mod ord">
          <ac:chgData name="Mike Bloys" userId="1248c4d8-7b2b-4b32-b8bd-163ae845f9bb" providerId="ADAL" clId="{6468F33A-7B6A-4639-8BC8-D5ECB1B69EC9}" dt="2026-08-04T13:39:32.216" v="289" actId="12788"/>
          <ac:picMkLst>
            <pc:docMk/>
            <pc:sldMk cId="1329195907" sldId="434"/>
            <ac:picMk id="19" creationId="{9B1096ED-8D4E-F1FE-5F20-C0BBD9BCBC74}"/>
          </ac:picMkLst>
        </pc:picChg>
        <pc:picChg chg="add mod ord modVis">
          <ac:chgData name="Mike Bloys" userId="1248c4d8-7b2b-4b32-b8bd-163ae845f9bb" providerId="ADAL" clId="{6468F33A-7B6A-4639-8BC8-D5ECB1B69EC9}" dt="2026-08-04T13:39:21.975" v="288" actId="167"/>
          <ac:picMkLst>
            <pc:docMk/>
            <pc:sldMk cId="1329195907" sldId="434"/>
            <ac:picMk id="21" creationId="{70F67F8F-99D9-3C79-A554-805F2C81A9BF}"/>
          </ac:picMkLst>
        </pc:picChg>
      </pc:sldChg>
      <pc:sldChg chg="addSp delSp modSp mod modClrScheme chgLayout">
        <pc:chgData name="Mike Bloys" userId="1248c4d8-7b2b-4b32-b8bd-163ae845f9bb" providerId="ADAL" clId="{6468F33A-7B6A-4639-8BC8-D5ECB1B69EC9}" dt="2026-08-04T13:45:51.927" v="307" actId="14100"/>
        <pc:sldMkLst>
          <pc:docMk/>
          <pc:sldMk cId="1740410169" sldId="435"/>
        </pc:sldMkLst>
        <pc:spChg chg="mod ord">
          <ac:chgData name="Mike Bloys" userId="1248c4d8-7b2b-4b32-b8bd-163ae845f9bb" providerId="ADAL" clId="{6468F33A-7B6A-4639-8BC8-D5ECB1B69EC9}" dt="2026-08-04T13:45:35.228" v="303" actId="700"/>
          <ac:spMkLst>
            <pc:docMk/>
            <pc:sldMk cId="1740410169" sldId="435"/>
            <ac:spMk id="4" creationId="{F751036E-A128-64EF-724F-AEDE9781A04A}"/>
          </ac:spMkLst>
        </pc:spChg>
        <pc:spChg chg="mod ord">
          <ac:chgData name="Mike Bloys" userId="1248c4d8-7b2b-4b32-b8bd-163ae845f9bb" providerId="ADAL" clId="{6468F33A-7B6A-4639-8BC8-D5ECB1B69EC9}" dt="2026-08-04T13:45:51.927" v="307" actId="14100"/>
          <ac:spMkLst>
            <pc:docMk/>
            <pc:sldMk cId="1740410169" sldId="435"/>
            <ac:spMk id="5" creationId="{BC6FD4E5-3D70-2153-7226-1B923CBD9441}"/>
          </ac:spMkLst>
        </pc:spChg>
        <pc:picChg chg="add ord">
          <ac:chgData name="Mike Bloys" userId="1248c4d8-7b2b-4b32-b8bd-163ae845f9bb" providerId="ADAL" clId="{6468F33A-7B6A-4639-8BC8-D5ECB1B69EC9}" dt="2026-08-04T13:45:38.803" v="305" actId="167"/>
          <ac:picMkLst>
            <pc:docMk/>
            <pc:sldMk cId="1740410169" sldId="435"/>
            <ac:picMk id="6" creationId="{3BBB90DC-ECD2-9E6C-34D7-4895E0D00273}"/>
          </ac:picMkLst>
        </pc:picChg>
        <pc:picChg chg="add ord">
          <ac:chgData name="Mike Bloys" userId="1248c4d8-7b2b-4b32-b8bd-163ae845f9bb" providerId="ADAL" clId="{6468F33A-7B6A-4639-8BC8-D5ECB1B69EC9}" dt="2026-08-04T13:45:38.803" v="305" actId="167"/>
          <ac:picMkLst>
            <pc:docMk/>
            <pc:sldMk cId="1740410169" sldId="435"/>
            <ac:picMk id="8" creationId="{872D7FB1-14A8-B814-A45E-DD1C585DA6F0}"/>
          </ac:picMkLst>
        </pc:picChg>
      </pc:sldChg>
      <pc:sldChg chg="addSp delSp modSp mod modClrScheme chgLayout">
        <pc:chgData name="Mike Bloys" userId="1248c4d8-7b2b-4b32-b8bd-163ae845f9bb" providerId="ADAL" clId="{6468F33A-7B6A-4639-8BC8-D5ECB1B69EC9}" dt="2026-08-04T15:05:38.873" v="414" actId="14100"/>
        <pc:sldMkLst>
          <pc:docMk/>
          <pc:sldMk cId="2070161022" sldId="438"/>
        </pc:sldMkLst>
        <pc:spChg chg="mod ord">
          <ac:chgData name="Mike Bloys" userId="1248c4d8-7b2b-4b32-b8bd-163ae845f9bb" providerId="ADAL" clId="{6468F33A-7B6A-4639-8BC8-D5ECB1B69EC9}" dt="2026-08-04T14:59:51.417" v="398" actId="700"/>
          <ac:spMkLst>
            <pc:docMk/>
            <pc:sldMk cId="2070161022" sldId="438"/>
            <ac:spMk id="4" creationId="{68F828C6-F6CA-AE9A-FA66-E239B4190137}"/>
          </ac:spMkLst>
        </pc:spChg>
        <pc:spChg chg="mod ord">
          <ac:chgData name="Mike Bloys" userId="1248c4d8-7b2b-4b32-b8bd-163ae845f9bb" providerId="ADAL" clId="{6468F33A-7B6A-4639-8BC8-D5ECB1B69EC9}" dt="2026-08-04T14:59:51.417" v="398" actId="700"/>
          <ac:spMkLst>
            <pc:docMk/>
            <pc:sldMk cId="2070161022" sldId="438"/>
            <ac:spMk id="5" creationId="{17D04BC9-606B-7BEB-CC5F-A960357BC9DC}"/>
          </ac:spMkLst>
        </pc:spChg>
        <pc:picChg chg="add mod ord">
          <ac:chgData name="Mike Bloys" userId="1248c4d8-7b2b-4b32-b8bd-163ae845f9bb" providerId="ADAL" clId="{6468F33A-7B6A-4639-8BC8-D5ECB1B69EC9}" dt="2026-08-04T15:05:38.873" v="414" actId="14100"/>
          <ac:picMkLst>
            <pc:docMk/>
            <pc:sldMk cId="2070161022" sldId="438"/>
            <ac:picMk id="9" creationId="{DA77E790-9466-1102-8B8F-C5A13D56A31C}"/>
          </ac:picMkLst>
        </pc:picChg>
      </pc:sldChg>
      <pc:sldChg chg="addSp delSp modSp mod">
        <pc:chgData name="Mike Bloys" userId="1248c4d8-7b2b-4b32-b8bd-163ae845f9bb" providerId="ADAL" clId="{6468F33A-7B6A-4639-8BC8-D5ECB1B69EC9}" dt="2026-08-04T14:09:21.279" v="342" actId="1076"/>
        <pc:sldMkLst>
          <pc:docMk/>
          <pc:sldMk cId="1235805536" sldId="439"/>
        </pc:sldMkLst>
        <pc:picChg chg="add mod ord">
          <ac:chgData name="Mike Bloys" userId="1248c4d8-7b2b-4b32-b8bd-163ae845f9bb" providerId="ADAL" clId="{6468F33A-7B6A-4639-8BC8-D5ECB1B69EC9}" dt="2026-08-04T14:09:21.279" v="342" actId="1076"/>
          <ac:picMkLst>
            <pc:docMk/>
            <pc:sldMk cId="1235805536" sldId="439"/>
            <ac:picMk id="3" creationId="{774BC453-EB28-D21D-0825-B08A6DD69EA1}"/>
          </ac:picMkLst>
        </pc:picChg>
        <pc:picChg chg="add mod ord">
          <ac:chgData name="Mike Bloys" userId="1248c4d8-7b2b-4b32-b8bd-163ae845f9bb" providerId="ADAL" clId="{6468F33A-7B6A-4639-8BC8-D5ECB1B69EC9}" dt="2026-08-04T14:09:15.272" v="339" actId="167"/>
          <ac:picMkLst>
            <pc:docMk/>
            <pc:sldMk cId="1235805536" sldId="439"/>
            <ac:picMk id="8" creationId="{0480E4CC-0A60-2027-9508-B40D06E7060E}"/>
          </ac:picMkLst>
        </pc:picChg>
      </pc:sldChg>
      <pc:sldChg chg="modSp mod">
        <pc:chgData name="Mike Bloys" userId="1248c4d8-7b2b-4b32-b8bd-163ae845f9bb" providerId="ADAL" clId="{6468F33A-7B6A-4639-8BC8-D5ECB1B69EC9}" dt="2026-08-04T14:10:37.525" v="350"/>
        <pc:sldMkLst>
          <pc:docMk/>
          <pc:sldMk cId="91443494" sldId="440"/>
        </pc:sldMkLst>
        <pc:spChg chg="mod">
          <ac:chgData name="Mike Bloys" userId="1248c4d8-7b2b-4b32-b8bd-163ae845f9bb" providerId="ADAL" clId="{6468F33A-7B6A-4639-8BC8-D5ECB1B69EC9}" dt="2026-08-04T14:10:37.525" v="350"/>
          <ac:spMkLst>
            <pc:docMk/>
            <pc:sldMk cId="91443494" sldId="440"/>
            <ac:spMk id="2" creationId="{6809C498-A20F-D3DA-9089-2AAB2DC3BCB0}"/>
          </ac:spMkLst>
        </pc:spChg>
        <pc:spChg chg="mod modVis">
          <ac:chgData name="Mike Bloys" userId="1248c4d8-7b2b-4b32-b8bd-163ae845f9bb" providerId="ADAL" clId="{6468F33A-7B6A-4639-8BC8-D5ECB1B69EC9}" dt="2026-08-04T14:10:37.525" v="350"/>
          <ac:spMkLst>
            <pc:docMk/>
            <pc:sldMk cId="91443494" sldId="440"/>
            <ac:spMk id="31" creationId="{B749735F-3BD1-627E-EA6A-3992D5695943}"/>
          </ac:spMkLst>
        </pc:spChg>
        <pc:grpChg chg="mod">
          <ac:chgData name="Mike Bloys" userId="1248c4d8-7b2b-4b32-b8bd-163ae845f9bb" providerId="ADAL" clId="{6468F33A-7B6A-4639-8BC8-D5ECB1B69EC9}" dt="2026-08-04T14:10:37.525" v="350"/>
          <ac:grpSpMkLst>
            <pc:docMk/>
            <pc:sldMk cId="91443494" sldId="440"/>
            <ac:grpSpMk id="3" creationId="{15C351DD-9CE3-B8F1-7131-4B217DF0DB4C}"/>
          </ac:grpSpMkLst>
        </pc:grpChg>
        <pc:grpChg chg="mod">
          <ac:chgData name="Mike Bloys" userId="1248c4d8-7b2b-4b32-b8bd-163ae845f9bb" providerId="ADAL" clId="{6468F33A-7B6A-4639-8BC8-D5ECB1B69EC9}" dt="2026-08-04T14:10:37.525" v="350"/>
          <ac:grpSpMkLst>
            <pc:docMk/>
            <pc:sldMk cId="91443494" sldId="440"/>
            <ac:grpSpMk id="25" creationId="{44A07C28-1E46-FE9A-BD1E-4802385E5BD6}"/>
          </ac:grpSpMkLst>
        </pc:grpChg>
        <pc:picChg chg="mod">
          <ac:chgData name="Mike Bloys" userId="1248c4d8-7b2b-4b32-b8bd-163ae845f9bb" providerId="ADAL" clId="{6468F33A-7B6A-4639-8BC8-D5ECB1B69EC9}" dt="2026-08-04T14:10:37.525" v="350"/>
          <ac:picMkLst>
            <pc:docMk/>
            <pc:sldMk cId="91443494" sldId="440"/>
            <ac:picMk id="16" creationId="{AA1E0199-52E1-912B-138E-C997875ABB3B}"/>
          </ac:picMkLst>
        </pc:picChg>
        <pc:picChg chg="mod">
          <ac:chgData name="Mike Bloys" userId="1248c4d8-7b2b-4b32-b8bd-163ae845f9bb" providerId="ADAL" clId="{6468F33A-7B6A-4639-8BC8-D5ECB1B69EC9}" dt="2026-08-04T14:10:37.525" v="350"/>
          <ac:picMkLst>
            <pc:docMk/>
            <pc:sldMk cId="91443494" sldId="440"/>
            <ac:picMk id="26" creationId="{86D1F013-6244-FBF1-3823-65A11C0096B8}"/>
          </ac:picMkLst>
        </pc:picChg>
        <pc:picChg chg="mod">
          <ac:chgData name="Mike Bloys" userId="1248c4d8-7b2b-4b32-b8bd-163ae845f9bb" providerId="ADAL" clId="{6468F33A-7B6A-4639-8BC8-D5ECB1B69EC9}" dt="2026-08-04T14:10:37.525" v="350"/>
          <ac:picMkLst>
            <pc:docMk/>
            <pc:sldMk cId="91443494" sldId="440"/>
            <ac:picMk id="27" creationId="{BC0DA7F8-CAE3-251E-854C-85AC86F737AB}"/>
          </ac:picMkLst>
        </pc:picChg>
        <pc:picChg chg="mod">
          <ac:chgData name="Mike Bloys" userId="1248c4d8-7b2b-4b32-b8bd-163ae845f9bb" providerId="ADAL" clId="{6468F33A-7B6A-4639-8BC8-D5ECB1B69EC9}" dt="2026-08-04T14:10:37.525" v="350"/>
          <ac:picMkLst>
            <pc:docMk/>
            <pc:sldMk cId="91443494" sldId="440"/>
            <ac:picMk id="28" creationId="{B5767D44-71E2-8904-B663-732610B80BD2}"/>
          </ac:picMkLst>
        </pc:picChg>
        <pc:picChg chg="mod">
          <ac:chgData name="Mike Bloys" userId="1248c4d8-7b2b-4b32-b8bd-163ae845f9bb" providerId="ADAL" clId="{6468F33A-7B6A-4639-8BC8-D5ECB1B69EC9}" dt="2026-08-04T14:10:37.525" v="350"/>
          <ac:picMkLst>
            <pc:docMk/>
            <pc:sldMk cId="91443494" sldId="440"/>
            <ac:picMk id="29" creationId="{BA514EED-0885-5AEA-AC24-A89AA3753345}"/>
          </ac:picMkLst>
        </pc:picChg>
        <pc:picChg chg="mod">
          <ac:chgData name="Mike Bloys" userId="1248c4d8-7b2b-4b32-b8bd-163ae845f9bb" providerId="ADAL" clId="{6468F33A-7B6A-4639-8BC8-D5ECB1B69EC9}" dt="2026-08-04T14:10:37.525" v="350"/>
          <ac:picMkLst>
            <pc:docMk/>
            <pc:sldMk cId="91443494" sldId="440"/>
            <ac:picMk id="30" creationId="{7A6829F5-28FF-613F-EC5F-0BF123E7BF5C}"/>
          </ac:picMkLst>
        </pc:picChg>
      </pc:sldChg>
      <pc:sldChg chg="addSp delSp modSp mod">
        <pc:chgData name="Mike Bloys" userId="1248c4d8-7b2b-4b32-b8bd-163ae845f9bb" providerId="ADAL" clId="{6468F33A-7B6A-4639-8BC8-D5ECB1B69EC9}" dt="2026-08-04T14:49:04.773" v="385" actId="14826"/>
        <pc:sldMkLst>
          <pc:docMk/>
          <pc:sldMk cId="952953788" sldId="442"/>
        </pc:sldMkLst>
        <pc:spChg chg="mod">
          <ac:chgData name="Mike Bloys" userId="1248c4d8-7b2b-4b32-b8bd-163ae845f9bb" providerId="ADAL" clId="{6468F33A-7B6A-4639-8BC8-D5ECB1B69EC9}" dt="2026-08-04T14:47:53.281" v="370" actId="1076"/>
          <ac:spMkLst>
            <pc:docMk/>
            <pc:sldMk cId="952953788" sldId="442"/>
            <ac:spMk id="4" creationId="{83AE6812-9EFC-DF7A-03B1-F81ED4BD8D16}"/>
          </ac:spMkLst>
        </pc:spChg>
        <pc:spChg chg="mod">
          <ac:chgData name="Mike Bloys" userId="1248c4d8-7b2b-4b32-b8bd-163ae845f9bb" providerId="ADAL" clId="{6468F33A-7B6A-4639-8BC8-D5ECB1B69EC9}" dt="2026-08-04T14:48:03.975" v="378" actId="6549"/>
          <ac:spMkLst>
            <pc:docMk/>
            <pc:sldMk cId="952953788" sldId="442"/>
            <ac:spMk id="5" creationId="{73D3A674-493C-859E-4E6C-33346E9EDD79}"/>
          </ac:spMkLst>
        </pc:spChg>
        <pc:picChg chg="add mod ord modVis">
          <ac:chgData name="Mike Bloys" userId="1248c4d8-7b2b-4b32-b8bd-163ae845f9bb" providerId="ADAL" clId="{6468F33A-7B6A-4639-8BC8-D5ECB1B69EC9}" dt="2026-08-04T14:49:04.773" v="385" actId="14826"/>
          <ac:picMkLst>
            <pc:docMk/>
            <pc:sldMk cId="952953788" sldId="442"/>
            <ac:picMk id="12" creationId="{AF1F23D8-F16E-0525-95CF-01E7B837489E}"/>
          </ac:picMkLst>
        </pc:picChg>
      </pc:sldChg>
      <pc:sldChg chg="addSp delSp modSp mod">
        <pc:chgData name="Mike Bloys" userId="1248c4d8-7b2b-4b32-b8bd-163ae845f9bb" providerId="ADAL" clId="{6468F33A-7B6A-4639-8BC8-D5ECB1B69EC9}" dt="2026-08-10T10:31:35.677" v="574" actId="14826"/>
        <pc:sldMkLst>
          <pc:docMk/>
          <pc:sldMk cId="2839519530" sldId="443"/>
        </pc:sldMkLst>
        <pc:spChg chg="mod">
          <ac:chgData name="Mike Bloys" userId="1248c4d8-7b2b-4b32-b8bd-163ae845f9bb" providerId="ADAL" clId="{6468F33A-7B6A-4639-8BC8-D5ECB1B69EC9}" dt="2026-08-04T14:49:29.526" v="389" actId="6549"/>
          <ac:spMkLst>
            <pc:docMk/>
            <pc:sldMk cId="2839519530" sldId="443"/>
            <ac:spMk id="5" creationId="{33F05453-66D8-974D-3DE3-3F5E8432A4DD}"/>
          </ac:spMkLst>
        </pc:spChg>
        <pc:picChg chg="add mod">
          <ac:chgData name="Mike Bloys" userId="1248c4d8-7b2b-4b32-b8bd-163ae845f9bb" providerId="ADAL" clId="{6468F33A-7B6A-4639-8BC8-D5ECB1B69EC9}" dt="2026-08-10T10:31:35.677" v="574" actId="14826"/>
          <ac:picMkLst>
            <pc:docMk/>
            <pc:sldMk cId="2839519530" sldId="443"/>
            <ac:picMk id="3" creationId="{7828CD08-4074-090C-FC91-DB592D18D732}"/>
          </ac:picMkLst>
        </pc:picChg>
      </pc:sldChg>
      <pc:sldChg chg="addSp delSp modSp mod modClrScheme chgLayout">
        <pc:chgData name="Mike Bloys" userId="1248c4d8-7b2b-4b32-b8bd-163ae845f9bb" providerId="ADAL" clId="{6468F33A-7B6A-4639-8BC8-D5ECB1B69EC9}" dt="2026-08-04T15:25:48.747" v="448" actId="478"/>
        <pc:sldMkLst>
          <pc:docMk/>
          <pc:sldMk cId="154788112" sldId="453"/>
        </pc:sldMkLst>
        <pc:spChg chg="mod ord">
          <ac:chgData name="Mike Bloys" userId="1248c4d8-7b2b-4b32-b8bd-163ae845f9bb" providerId="ADAL" clId="{6468F33A-7B6A-4639-8BC8-D5ECB1B69EC9}" dt="2026-08-04T15:25:18.788" v="440" actId="700"/>
          <ac:spMkLst>
            <pc:docMk/>
            <pc:sldMk cId="154788112" sldId="453"/>
            <ac:spMk id="16" creationId="{32FD0555-8B3D-C257-6CD9-63DD1B15A859}"/>
          </ac:spMkLst>
        </pc:spChg>
        <pc:spChg chg="mod ord">
          <ac:chgData name="Mike Bloys" userId="1248c4d8-7b2b-4b32-b8bd-163ae845f9bb" providerId="ADAL" clId="{6468F33A-7B6A-4639-8BC8-D5ECB1B69EC9}" dt="2026-08-04T15:25:18.788" v="440" actId="700"/>
          <ac:spMkLst>
            <pc:docMk/>
            <pc:sldMk cId="154788112" sldId="453"/>
            <ac:spMk id="17" creationId="{720CD538-2588-49D2-D930-147AA73374B3}"/>
          </ac:spMkLst>
        </pc:spChg>
        <pc:picChg chg="add">
          <ac:chgData name="Mike Bloys" userId="1248c4d8-7b2b-4b32-b8bd-163ae845f9bb" providerId="ADAL" clId="{6468F33A-7B6A-4639-8BC8-D5ECB1B69EC9}" dt="2026-08-04T15:25:12.583" v="439" actId="22"/>
          <ac:picMkLst>
            <pc:docMk/>
            <pc:sldMk cId="154788112" sldId="453"/>
            <ac:picMk id="4" creationId="{2D2C6C91-3BDD-881C-F140-B640FCADFAA0}"/>
          </ac:picMkLst>
        </pc:picChg>
        <pc:picChg chg="add ord">
          <ac:chgData name="Mike Bloys" userId="1248c4d8-7b2b-4b32-b8bd-163ae845f9bb" providerId="ADAL" clId="{6468F33A-7B6A-4639-8BC8-D5ECB1B69EC9}" dt="2026-08-04T15:25:44.091" v="446" actId="167"/>
          <ac:picMkLst>
            <pc:docMk/>
            <pc:sldMk cId="154788112" sldId="453"/>
            <ac:picMk id="8" creationId="{E138CE1A-6087-4F11-E926-DBAC4781817E}"/>
          </ac:picMkLst>
        </pc:picChg>
      </pc:sldChg>
      <pc:sldChg chg="addSp delSp modSp mod modClrScheme chgLayout">
        <pc:chgData name="Mike Bloys" userId="1248c4d8-7b2b-4b32-b8bd-163ae845f9bb" providerId="ADAL" clId="{6468F33A-7B6A-4639-8BC8-D5ECB1B69EC9}" dt="2026-08-04T15:29:45.727" v="465" actId="478"/>
        <pc:sldMkLst>
          <pc:docMk/>
          <pc:sldMk cId="2803763262" sldId="455"/>
        </pc:sldMkLst>
        <pc:spChg chg="mod ord">
          <ac:chgData name="Mike Bloys" userId="1248c4d8-7b2b-4b32-b8bd-163ae845f9bb" providerId="ADAL" clId="{6468F33A-7B6A-4639-8BC8-D5ECB1B69EC9}" dt="2026-08-04T15:29:15.064" v="457" actId="700"/>
          <ac:spMkLst>
            <pc:docMk/>
            <pc:sldMk cId="2803763262" sldId="455"/>
            <ac:spMk id="4" creationId="{4DAC05E7-73D5-D780-3A53-88BD5BB31038}"/>
          </ac:spMkLst>
        </pc:spChg>
        <pc:spChg chg="mod ord">
          <ac:chgData name="Mike Bloys" userId="1248c4d8-7b2b-4b32-b8bd-163ae845f9bb" providerId="ADAL" clId="{6468F33A-7B6A-4639-8BC8-D5ECB1B69EC9}" dt="2026-08-04T15:29:15.064" v="457" actId="700"/>
          <ac:spMkLst>
            <pc:docMk/>
            <pc:sldMk cId="2803763262" sldId="455"/>
            <ac:spMk id="6" creationId="{46B64904-DEE1-6A21-718F-E2849240DE3D}"/>
          </ac:spMkLst>
        </pc:spChg>
        <pc:spChg chg="mod">
          <ac:chgData name="Mike Bloys" userId="1248c4d8-7b2b-4b32-b8bd-163ae845f9bb" providerId="ADAL" clId="{6468F33A-7B6A-4639-8BC8-D5ECB1B69EC9}" dt="2026-08-04T15:26:09.179" v="450" actId="207"/>
          <ac:spMkLst>
            <pc:docMk/>
            <pc:sldMk cId="2803763262" sldId="455"/>
            <ac:spMk id="8" creationId="{D09A28B2-9082-6D16-8644-03DE76F6DDE9}"/>
          </ac:spMkLst>
        </pc:spChg>
        <pc:spChg chg="mod">
          <ac:chgData name="Mike Bloys" userId="1248c4d8-7b2b-4b32-b8bd-163ae845f9bb" providerId="ADAL" clId="{6468F33A-7B6A-4639-8BC8-D5ECB1B69EC9}" dt="2026-08-04T15:26:09.179" v="450" actId="207"/>
          <ac:spMkLst>
            <pc:docMk/>
            <pc:sldMk cId="2803763262" sldId="455"/>
            <ac:spMk id="10" creationId="{953C3411-4F04-FE48-1F64-AAE45A9350E7}"/>
          </ac:spMkLst>
        </pc:spChg>
        <pc:spChg chg="mod">
          <ac:chgData name="Mike Bloys" userId="1248c4d8-7b2b-4b32-b8bd-163ae845f9bb" providerId="ADAL" clId="{6468F33A-7B6A-4639-8BC8-D5ECB1B69EC9}" dt="2026-08-04T15:26:09.179" v="450" actId="207"/>
          <ac:spMkLst>
            <pc:docMk/>
            <pc:sldMk cId="2803763262" sldId="455"/>
            <ac:spMk id="11" creationId="{DEB6E52D-F1F5-9877-AF1E-091B67746BEF}"/>
          </ac:spMkLst>
        </pc:spChg>
        <pc:spChg chg="mod">
          <ac:chgData name="Mike Bloys" userId="1248c4d8-7b2b-4b32-b8bd-163ae845f9bb" providerId="ADAL" clId="{6468F33A-7B6A-4639-8BC8-D5ECB1B69EC9}" dt="2026-08-04T15:26:09.179" v="450" actId="207"/>
          <ac:spMkLst>
            <pc:docMk/>
            <pc:sldMk cId="2803763262" sldId="455"/>
            <ac:spMk id="12" creationId="{63051FBB-C805-0DE3-F74A-A7231EC7C1C5}"/>
          </ac:spMkLst>
        </pc:spChg>
        <pc:spChg chg="mod">
          <ac:chgData name="Mike Bloys" userId="1248c4d8-7b2b-4b32-b8bd-163ae845f9bb" providerId="ADAL" clId="{6468F33A-7B6A-4639-8BC8-D5ECB1B69EC9}" dt="2026-08-04T15:26:09.179" v="450" actId="207"/>
          <ac:spMkLst>
            <pc:docMk/>
            <pc:sldMk cId="2803763262" sldId="455"/>
            <ac:spMk id="13" creationId="{0DBE0CA5-E996-0DCB-C8E7-731B326706D5}"/>
          </ac:spMkLst>
        </pc:spChg>
        <pc:spChg chg="mod">
          <ac:chgData name="Mike Bloys" userId="1248c4d8-7b2b-4b32-b8bd-163ae845f9bb" providerId="ADAL" clId="{6468F33A-7B6A-4639-8BC8-D5ECB1B69EC9}" dt="2026-08-04T15:26:09.179" v="450" actId="207"/>
          <ac:spMkLst>
            <pc:docMk/>
            <pc:sldMk cId="2803763262" sldId="455"/>
            <ac:spMk id="14" creationId="{44B1CEFD-1E51-477E-6C56-5E62A9D0B054}"/>
          </ac:spMkLst>
        </pc:spChg>
        <pc:spChg chg="mod">
          <ac:chgData name="Mike Bloys" userId="1248c4d8-7b2b-4b32-b8bd-163ae845f9bb" providerId="ADAL" clId="{6468F33A-7B6A-4639-8BC8-D5ECB1B69EC9}" dt="2026-08-04T15:26:09.179" v="450" actId="207"/>
          <ac:spMkLst>
            <pc:docMk/>
            <pc:sldMk cId="2803763262" sldId="455"/>
            <ac:spMk id="15" creationId="{F69834DD-424A-7E48-96E3-4E83DC7834FE}"/>
          </ac:spMkLst>
        </pc:spChg>
        <pc:spChg chg="mod">
          <ac:chgData name="Mike Bloys" userId="1248c4d8-7b2b-4b32-b8bd-163ae845f9bb" providerId="ADAL" clId="{6468F33A-7B6A-4639-8BC8-D5ECB1B69EC9}" dt="2026-08-04T15:26:09.179" v="450" actId="207"/>
          <ac:spMkLst>
            <pc:docMk/>
            <pc:sldMk cId="2803763262" sldId="455"/>
            <ac:spMk id="16" creationId="{1437B751-5299-B627-4251-DD63C21C5446}"/>
          </ac:spMkLst>
        </pc:spChg>
        <pc:spChg chg="mod">
          <ac:chgData name="Mike Bloys" userId="1248c4d8-7b2b-4b32-b8bd-163ae845f9bb" providerId="ADAL" clId="{6468F33A-7B6A-4639-8BC8-D5ECB1B69EC9}" dt="2026-08-04T15:26:09.179" v="450" actId="207"/>
          <ac:spMkLst>
            <pc:docMk/>
            <pc:sldMk cId="2803763262" sldId="455"/>
            <ac:spMk id="18" creationId="{9AA27F50-3FF8-59E3-D8B1-C424ACB2A801}"/>
          </ac:spMkLst>
        </pc:spChg>
        <pc:picChg chg="add">
          <ac:chgData name="Mike Bloys" userId="1248c4d8-7b2b-4b32-b8bd-163ae845f9bb" providerId="ADAL" clId="{6468F33A-7B6A-4639-8BC8-D5ECB1B69EC9}" dt="2026-08-04T15:28:58.442" v="453" actId="22"/>
          <ac:picMkLst>
            <pc:docMk/>
            <pc:sldMk cId="2803763262" sldId="455"/>
            <ac:picMk id="19" creationId="{A941AC30-C823-DCF3-8CF4-AA51C69C366C}"/>
          </ac:picMkLst>
        </pc:picChg>
        <pc:picChg chg="add ord">
          <ac:chgData name="Mike Bloys" userId="1248c4d8-7b2b-4b32-b8bd-163ae845f9bb" providerId="ADAL" clId="{6468F33A-7B6A-4639-8BC8-D5ECB1B69EC9}" dt="2026-08-04T15:29:36.865" v="462" actId="167"/>
          <ac:picMkLst>
            <pc:docMk/>
            <pc:sldMk cId="2803763262" sldId="455"/>
            <ac:picMk id="23" creationId="{1A56857E-DB3E-1502-FCFA-B10D95F00865}"/>
          </ac:picMkLst>
        </pc:picChg>
      </pc:sldChg>
      <pc:sldChg chg="modSp mod">
        <pc:chgData name="Mike Bloys" userId="1248c4d8-7b2b-4b32-b8bd-163ae845f9bb" providerId="ADAL" clId="{6468F33A-7B6A-4639-8BC8-D5ECB1B69EC9}" dt="2026-08-04T15:30:03.153" v="466" actId="207"/>
        <pc:sldMkLst>
          <pc:docMk/>
          <pc:sldMk cId="3773201299" sldId="456"/>
        </pc:sldMkLst>
        <pc:spChg chg="mod">
          <ac:chgData name="Mike Bloys" userId="1248c4d8-7b2b-4b32-b8bd-163ae845f9bb" providerId="ADAL" clId="{6468F33A-7B6A-4639-8BC8-D5ECB1B69EC9}" dt="2026-08-04T15:30:03.153" v="466" actId="207"/>
          <ac:spMkLst>
            <pc:docMk/>
            <pc:sldMk cId="3773201299" sldId="456"/>
            <ac:spMk id="8" creationId="{621E72FB-8BF0-8D36-3DDA-7856D7FA08A6}"/>
          </ac:spMkLst>
        </pc:spChg>
        <pc:spChg chg="mod">
          <ac:chgData name="Mike Bloys" userId="1248c4d8-7b2b-4b32-b8bd-163ae845f9bb" providerId="ADAL" clId="{6468F33A-7B6A-4639-8BC8-D5ECB1B69EC9}" dt="2026-08-04T15:30:03.153" v="466" actId="207"/>
          <ac:spMkLst>
            <pc:docMk/>
            <pc:sldMk cId="3773201299" sldId="456"/>
            <ac:spMk id="10" creationId="{5DDF5955-4ADE-B8EA-7640-C979A11E5ED8}"/>
          </ac:spMkLst>
        </pc:spChg>
        <pc:spChg chg="mod">
          <ac:chgData name="Mike Bloys" userId="1248c4d8-7b2b-4b32-b8bd-163ae845f9bb" providerId="ADAL" clId="{6468F33A-7B6A-4639-8BC8-D5ECB1B69EC9}" dt="2026-08-04T15:30:03.153" v="466" actId="207"/>
          <ac:spMkLst>
            <pc:docMk/>
            <pc:sldMk cId="3773201299" sldId="456"/>
            <ac:spMk id="11" creationId="{5E1F71FB-31E9-443A-D78C-AD163EC66B02}"/>
          </ac:spMkLst>
        </pc:spChg>
        <pc:spChg chg="mod">
          <ac:chgData name="Mike Bloys" userId="1248c4d8-7b2b-4b32-b8bd-163ae845f9bb" providerId="ADAL" clId="{6468F33A-7B6A-4639-8BC8-D5ECB1B69EC9}" dt="2026-08-04T15:30:03.153" v="466" actId="207"/>
          <ac:spMkLst>
            <pc:docMk/>
            <pc:sldMk cId="3773201299" sldId="456"/>
            <ac:spMk id="12" creationId="{71244471-02E9-BFDB-636E-85C6D862DB30}"/>
          </ac:spMkLst>
        </pc:spChg>
        <pc:spChg chg="mod">
          <ac:chgData name="Mike Bloys" userId="1248c4d8-7b2b-4b32-b8bd-163ae845f9bb" providerId="ADAL" clId="{6468F33A-7B6A-4639-8BC8-D5ECB1B69EC9}" dt="2026-08-04T15:30:03.153" v="466" actId="207"/>
          <ac:spMkLst>
            <pc:docMk/>
            <pc:sldMk cId="3773201299" sldId="456"/>
            <ac:spMk id="13" creationId="{090EE491-5CF7-3D7C-1F42-D9AC7F5923C5}"/>
          </ac:spMkLst>
        </pc:spChg>
        <pc:spChg chg="mod">
          <ac:chgData name="Mike Bloys" userId="1248c4d8-7b2b-4b32-b8bd-163ae845f9bb" providerId="ADAL" clId="{6468F33A-7B6A-4639-8BC8-D5ECB1B69EC9}" dt="2026-08-04T15:30:03.153" v="466" actId="207"/>
          <ac:spMkLst>
            <pc:docMk/>
            <pc:sldMk cId="3773201299" sldId="456"/>
            <ac:spMk id="14" creationId="{5372EC96-FCE7-3220-4131-3B5421C03262}"/>
          </ac:spMkLst>
        </pc:spChg>
        <pc:spChg chg="mod">
          <ac:chgData name="Mike Bloys" userId="1248c4d8-7b2b-4b32-b8bd-163ae845f9bb" providerId="ADAL" clId="{6468F33A-7B6A-4639-8BC8-D5ECB1B69EC9}" dt="2026-08-04T15:30:03.153" v="466" actId="207"/>
          <ac:spMkLst>
            <pc:docMk/>
            <pc:sldMk cId="3773201299" sldId="456"/>
            <ac:spMk id="15" creationId="{FCDAF6F1-16A9-D0FE-7A3F-C7B775760765}"/>
          </ac:spMkLst>
        </pc:spChg>
        <pc:spChg chg="mod">
          <ac:chgData name="Mike Bloys" userId="1248c4d8-7b2b-4b32-b8bd-163ae845f9bb" providerId="ADAL" clId="{6468F33A-7B6A-4639-8BC8-D5ECB1B69EC9}" dt="2026-08-04T15:30:03.153" v="466" actId="207"/>
          <ac:spMkLst>
            <pc:docMk/>
            <pc:sldMk cId="3773201299" sldId="456"/>
            <ac:spMk id="16" creationId="{48BA09B0-8916-58E4-956F-BC54A2A4DA38}"/>
          </ac:spMkLst>
        </pc:spChg>
        <pc:spChg chg="mod">
          <ac:chgData name="Mike Bloys" userId="1248c4d8-7b2b-4b32-b8bd-163ae845f9bb" providerId="ADAL" clId="{6468F33A-7B6A-4639-8BC8-D5ECB1B69EC9}" dt="2026-08-04T15:30:03.153" v="466" actId="207"/>
          <ac:spMkLst>
            <pc:docMk/>
            <pc:sldMk cId="3773201299" sldId="456"/>
            <ac:spMk id="18" creationId="{338DBB46-7928-C295-40CB-40B09F8378F2}"/>
          </ac:spMkLst>
        </pc:spChg>
      </pc:sldChg>
      <pc:sldChg chg="addSp delSp modSp mod modClrScheme chgLayout">
        <pc:chgData name="Mike Bloys" userId="1248c4d8-7b2b-4b32-b8bd-163ae845f9bb" providerId="ADAL" clId="{6468F33A-7B6A-4639-8BC8-D5ECB1B69EC9}" dt="2026-08-04T15:25:09.448" v="438" actId="14826"/>
        <pc:sldMkLst>
          <pc:docMk/>
          <pc:sldMk cId="3872361697" sldId="457"/>
        </pc:sldMkLst>
        <pc:spChg chg="mod">
          <ac:chgData name="Mike Bloys" userId="1248c4d8-7b2b-4b32-b8bd-163ae845f9bb" providerId="ADAL" clId="{6468F33A-7B6A-4639-8BC8-D5ECB1B69EC9}" dt="2026-08-04T08:30:58.460" v="135"/>
          <ac:spMkLst>
            <pc:docMk/>
            <pc:sldMk cId="3872361697" sldId="457"/>
            <ac:spMk id="5" creationId="{2B683A26-2DAC-1DFD-6EFB-EEA37D383115}"/>
          </ac:spMkLst>
        </pc:spChg>
        <pc:spChg chg="mod ord">
          <ac:chgData name="Mike Bloys" userId="1248c4d8-7b2b-4b32-b8bd-163ae845f9bb" providerId="ADAL" clId="{6468F33A-7B6A-4639-8BC8-D5ECB1B69EC9}" dt="2026-08-04T15:06:38.287" v="415" actId="700"/>
          <ac:spMkLst>
            <pc:docMk/>
            <pc:sldMk cId="3872361697" sldId="457"/>
            <ac:spMk id="110" creationId="{767B3560-EAD8-1F73-2B60-03AA8149F0B4}"/>
          </ac:spMkLst>
        </pc:spChg>
        <pc:spChg chg="mod ord">
          <ac:chgData name="Mike Bloys" userId="1248c4d8-7b2b-4b32-b8bd-163ae845f9bb" providerId="ADAL" clId="{6468F33A-7B6A-4639-8BC8-D5ECB1B69EC9}" dt="2026-08-04T15:06:38.287" v="415" actId="700"/>
          <ac:spMkLst>
            <pc:docMk/>
            <pc:sldMk cId="3872361697" sldId="457"/>
            <ac:spMk id="111" creationId="{6D226059-BE23-F3DC-CBA3-5FC131D9963E}"/>
          </ac:spMkLst>
        </pc:spChg>
        <pc:picChg chg="add">
          <ac:chgData name="Mike Bloys" userId="1248c4d8-7b2b-4b32-b8bd-163ae845f9bb" providerId="ADAL" clId="{6468F33A-7B6A-4639-8BC8-D5ECB1B69EC9}" dt="2026-08-04T14:59:54.793" v="399" actId="22"/>
          <ac:picMkLst>
            <pc:docMk/>
            <pc:sldMk cId="3872361697" sldId="457"/>
            <ac:picMk id="6" creationId="{0075A39D-EED2-691C-06F7-B36FF58BF91E}"/>
          </ac:picMkLst>
        </pc:picChg>
        <pc:picChg chg="add mod ord modCrop">
          <ac:chgData name="Mike Bloys" userId="1248c4d8-7b2b-4b32-b8bd-163ae845f9bb" providerId="ADAL" clId="{6468F33A-7B6A-4639-8BC8-D5ECB1B69EC9}" dt="2026-08-04T15:18:45.031" v="434" actId="167"/>
          <ac:picMkLst>
            <pc:docMk/>
            <pc:sldMk cId="3872361697" sldId="457"/>
            <ac:picMk id="15" creationId="{B7085A03-3095-399D-263D-6E05F6CD22EF}"/>
          </ac:picMkLst>
        </pc:picChg>
        <pc:picChg chg="add mod">
          <ac:chgData name="Mike Bloys" userId="1248c4d8-7b2b-4b32-b8bd-163ae845f9bb" providerId="ADAL" clId="{6468F33A-7B6A-4639-8BC8-D5ECB1B69EC9}" dt="2026-08-04T15:25:09.448" v="438" actId="14826"/>
          <ac:picMkLst>
            <pc:docMk/>
            <pc:sldMk cId="3872361697" sldId="457"/>
            <ac:picMk id="17" creationId="{CFF77AA6-0F92-5DD2-BB90-4CA023F1793C}"/>
          </ac:picMkLst>
        </pc:picChg>
      </pc:sldChg>
      <pc:sldChg chg="addSp delSp modSp mod setBg modClrScheme chgLayout">
        <pc:chgData name="Mike Bloys" userId="1248c4d8-7b2b-4b32-b8bd-163ae845f9bb" providerId="ADAL" clId="{6468F33A-7B6A-4639-8BC8-D5ECB1B69EC9}" dt="2026-08-10T10:22:27.925" v="573"/>
        <pc:sldMkLst>
          <pc:docMk/>
          <pc:sldMk cId="4145862966" sldId="459"/>
        </pc:sldMkLst>
        <pc:spChg chg="mod ord">
          <ac:chgData name="Mike Bloys" userId="1248c4d8-7b2b-4b32-b8bd-163ae845f9bb" providerId="ADAL" clId="{6468F33A-7B6A-4639-8BC8-D5ECB1B69EC9}" dt="2026-08-10T10:18:51.063" v="563" actId="6264"/>
          <ac:spMkLst>
            <pc:docMk/>
            <pc:sldMk cId="4145862966" sldId="459"/>
            <ac:spMk id="2" creationId="{C6892230-2060-0BBD-09E4-A039607086D4}"/>
          </ac:spMkLst>
        </pc:spChg>
        <pc:spChg chg="mod ord">
          <ac:chgData name="Mike Bloys" userId="1248c4d8-7b2b-4b32-b8bd-163ae845f9bb" providerId="ADAL" clId="{6468F33A-7B6A-4639-8BC8-D5ECB1B69EC9}" dt="2026-08-10T10:18:57.445" v="564" actId="207"/>
          <ac:spMkLst>
            <pc:docMk/>
            <pc:sldMk cId="4145862966" sldId="459"/>
            <ac:spMk id="3" creationId="{99E8BF9B-E176-B991-0402-12BB62F0DFBF}"/>
          </ac:spMkLst>
        </pc:spChg>
        <pc:spChg chg="add del mod">
          <ac:chgData name="Mike Bloys" userId="1248c4d8-7b2b-4b32-b8bd-163ae845f9bb" providerId="ADAL" clId="{6468F33A-7B6A-4639-8BC8-D5ECB1B69EC9}" dt="2026-08-10T10:18:51.063" v="563" actId="6264"/>
          <ac:spMkLst>
            <pc:docMk/>
            <pc:sldMk cId="4145862966" sldId="459"/>
            <ac:spMk id="9" creationId="{82B62D6F-DB8C-F1DD-EA1A-2852E5343570}"/>
          </ac:spMkLst>
        </pc:spChg>
        <pc:spChg chg="add del mod">
          <ac:chgData name="Mike Bloys" userId="1248c4d8-7b2b-4b32-b8bd-163ae845f9bb" providerId="ADAL" clId="{6468F33A-7B6A-4639-8BC8-D5ECB1B69EC9}" dt="2026-08-10T10:18:51.063" v="563" actId="6264"/>
          <ac:spMkLst>
            <pc:docMk/>
            <pc:sldMk cId="4145862966" sldId="459"/>
            <ac:spMk id="10" creationId="{B468F1EC-4CDE-D19B-9A21-F1E4DFDA5121}"/>
          </ac:spMkLst>
        </pc:spChg>
        <pc:picChg chg="add del mod">
          <ac:chgData name="Mike Bloys" userId="1248c4d8-7b2b-4b32-b8bd-163ae845f9bb" providerId="ADAL" clId="{6468F33A-7B6A-4639-8BC8-D5ECB1B69EC9}" dt="2026-08-10T10:17:32.048" v="551" actId="478"/>
          <ac:picMkLst>
            <pc:docMk/>
            <pc:sldMk cId="4145862966" sldId="459"/>
            <ac:picMk id="5" creationId="{194A21DF-7188-621D-5A30-3DA28E12E110}"/>
          </ac:picMkLst>
        </pc:picChg>
        <pc:picChg chg="add">
          <ac:chgData name="Mike Bloys" userId="1248c4d8-7b2b-4b32-b8bd-163ae845f9bb" providerId="ADAL" clId="{6468F33A-7B6A-4639-8BC8-D5ECB1B69EC9}" dt="2026-08-04T13:59:00.388" v="309" actId="22"/>
          <ac:picMkLst>
            <pc:docMk/>
            <pc:sldMk cId="4145862966" sldId="459"/>
            <ac:picMk id="6" creationId="{47D98908-9EEE-92CA-A5E8-103FF35A38F8}"/>
          </ac:picMkLst>
        </pc:picChg>
        <pc:picChg chg="add mod ord modCrop">
          <ac:chgData name="Mike Bloys" userId="1248c4d8-7b2b-4b32-b8bd-163ae845f9bb" providerId="ADAL" clId="{6468F33A-7B6A-4639-8BC8-D5ECB1B69EC9}" dt="2026-08-10T10:19:50.437" v="571" actId="732"/>
          <ac:picMkLst>
            <pc:docMk/>
            <pc:sldMk cId="4145862966" sldId="459"/>
            <ac:picMk id="8" creationId="{9C41C90E-2ADF-096B-DC08-11B02538FDFA}"/>
          </ac:picMkLst>
        </pc:picChg>
        <pc:picChg chg="add">
          <ac:chgData name="Mike Bloys" userId="1248c4d8-7b2b-4b32-b8bd-163ae845f9bb" providerId="ADAL" clId="{6468F33A-7B6A-4639-8BC8-D5ECB1B69EC9}" dt="2026-08-04T14:04:51.488" v="324" actId="22"/>
          <ac:picMkLst>
            <pc:docMk/>
            <pc:sldMk cId="4145862966" sldId="459"/>
            <ac:picMk id="19" creationId="{C2ED5161-DD0D-0FC1-D199-F91CEBB2C696}"/>
          </ac:picMkLst>
        </pc:picChg>
        <pc:picChg chg="add del mod ord modCrop">
          <ac:chgData name="Mike Bloys" userId="1248c4d8-7b2b-4b32-b8bd-163ae845f9bb" providerId="ADAL" clId="{6468F33A-7B6A-4639-8BC8-D5ECB1B69EC9}" dt="2026-08-10T10:18:36.992" v="561" actId="478"/>
          <ac:picMkLst>
            <pc:docMk/>
            <pc:sldMk cId="4145862966" sldId="459"/>
            <ac:picMk id="21" creationId="{865CA1C5-8F12-63B3-EEAD-14E800EE8535}"/>
          </ac:picMkLst>
        </pc:picChg>
      </pc:sldChg>
      <pc:sldChg chg="addSp delSp modSp add mod">
        <pc:chgData name="Mike Bloys" userId="1248c4d8-7b2b-4b32-b8bd-163ae845f9bb" providerId="ADAL" clId="{6468F33A-7B6A-4639-8BC8-D5ECB1B69EC9}" dt="2026-08-04T08:25:05.449" v="91" actId="207"/>
        <pc:sldMkLst>
          <pc:docMk/>
          <pc:sldMk cId="3793982573" sldId="460"/>
        </pc:sldMkLst>
        <pc:spChg chg="mod">
          <ac:chgData name="Mike Bloys" userId="1248c4d8-7b2b-4b32-b8bd-163ae845f9bb" providerId="ADAL" clId="{6468F33A-7B6A-4639-8BC8-D5ECB1B69EC9}" dt="2026-08-04T08:25:05.449" v="91" actId="207"/>
          <ac:spMkLst>
            <pc:docMk/>
            <pc:sldMk cId="3793982573" sldId="460"/>
            <ac:spMk id="5" creationId="{780F89D5-64F7-3AEC-6401-F7D3CD452560}"/>
          </ac:spMkLst>
        </pc:spChg>
        <pc:spChg chg="mod">
          <ac:chgData name="Mike Bloys" userId="1248c4d8-7b2b-4b32-b8bd-163ae845f9bb" providerId="ADAL" clId="{6468F33A-7B6A-4639-8BC8-D5ECB1B69EC9}" dt="2026-08-04T08:23:18.642" v="90" actId="1076"/>
          <ac:spMkLst>
            <pc:docMk/>
            <pc:sldMk cId="3793982573" sldId="460"/>
            <ac:spMk id="45" creationId="{434D670F-21FF-9973-8489-E82761D995EB}"/>
          </ac:spMkLst>
        </pc:spChg>
        <pc:picChg chg="add ord">
          <ac:chgData name="Mike Bloys" userId="1248c4d8-7b2b-4b32-b8bd-163ae845f9bb" providerId="ADAL" clId="{6468F33A-7B6A-4639-8BC8-D5ECB1B69EC9}" dt="2026-08-03T18:13:24.962" v="62" actId="167"/>
          <ac:picMkLst>
            <pc:docMk/>
            <pc:sldMk cId="3793982573" sldId="460"/>
            <ac:picMk id="11" creationId="{27916BFE-DFE1-3101-7F07-E37B8F4C9366}"/>
          </ac:picMkLst>
        </pc:picChg>
        <pc:picChg chg="add mod ord modCrop">
          <ac:chgData name="Mike Bloys" userId="1248c4d8-7b2b-4b32-b8bd-163ae845f9bb" providerId="ADAL" clId="{6468F33A-7B6A-4639-8BC8-D5ECB1B69EC9}" dt="2026-08-04T08:23:10.534" v="88" actId="167"/>
          <ac:picMkLst>
            <pc:docMk/>
            <pc:sldMk cId="3793982573" sldId="460"/>
            <ac:picMk id="17" creationId="{08930DC4-DBBC-C458-EF85-0F61DC7DB517}"/>
          </ac:picMkLst>
        </pc:picChg>
        <pc:cxnChg chg="mod">
          <ac:chgData name="Mike Bloys" userId="1248c4d8-7b2b-4b32-b8bd-163ae845f9bb" providerId="ADAL" clId="{6468F33A-7B6A-4639-8BC8-D5ECB1B69EC9}" dt="2026-08-04T08:23:18.642" v="90" actId="1076"/>
          <ac:cxnSpMkLst>
            <pc:docMk/>
            <pc:sldMk cId="3793982573" sldId="460"/>
            <ac:cxnSpMk id="29" creationId="{FF6D2AD0-B141-AEE3-344E-B1F01A962FE6}"/>
          </ac:cxnSpMkLst>
        </pc:cxnChg>
      </pc:sldChg>
      <pc:sldMasterChg chg="modSp modSldLayout">
        <pc:chgData name="Mike Bloys" userId="1248c4d8-7b2b-4b32-b8bd-163ae845f9bb" providerId="ADAL" clId="{6468F33A-7B6A-4639-8BC8-D5ECB1B69EC9}" dt="2026-08-05T08:28:59.394" v="548" actId="478"/>
        <pc:sldMasterMkLst>
          <pc:docMk/>
          <pc:sldMasterMk cId="2369807912" sldId="2147483660"/>
        </pc:sldMasterMkLst>
        <pc:sldLayoutChg chg="modSp">
          <pc:chgData name="Mike Bloys" userId="1248c4d8-7b2b-4b32-b8bd-163ae845f9bb" providerId="ADAL" clId="{6468F33A-7B6A-4639-8BC8-D5ECB1B69EC9}" dt="2026-08-03T16:06:57.839" v="2" actId="14826"/>
          <pc:sldLayoutMkLst>
            <pc:docMk/>
            <pc:sldMasterMk cId="2369807912" sldId="2147483660"/>
            <pc:sldLayoutMk cId="1593432957" sldId="2147483661"/>
          </pc:sldLayoutMkLst>
          <pc:picChg chg="mod">
            <ac:chgData name="Mike Bloys" userId="1248c4d8-7b2b-4b32-b8bd-163ae845f9bb" providerId="ADAL" clId="{6468F33A-7B6A-4639-8BC8-D5ECB1B69EC9}" dt="2026-08-03T16:06:57.839" v="2" actId="14826"/>
            <ac:picMkLst>
              <pc:docMk/>
              <pc:sldMasterMk cId="2369807912" sldId="2147483660"/>
              <pc:sldLayoutMk cId="1593432957" sldId="2147483661"/>
              <ac:picMk id="3" creationId="{B828F8C7-6434-4196-BE41-EBF201EC1460}"/>
            </ac:picMkLst>
          </pc:picChg>
        </pc:sldLayoutChg>
        <pc:sldLayoutChg chg="addSp delSp modSp mod setBg">
          <pc:chgData name="Mike Bloys" userId="1248c4d8-7b2b-4b32-b8bd-163ae845f9bb" providerId="ADAL" clId="{6468F33A-7B6A-4639-8BC8-D5ECB1B69EC9}" dt="2026-08-05T08:28:59.394" v="548" actId="478"/>
          <pc:sldLayoutMkLst>
            <pc:docMk/>
            <pc:sldMasterMk cId="2369807912" sldId="2147483660"/>
            <pc:sldLayoutMk cId="3265224848" sldId="2147483662"/>
          </pc:sldLayoutMkLst>
          <pc:cxnChg chg="mod">
            <ac:chgData name="Mike Bloys" userId="1248c4d8-7b2b-4b32-b8bd-163ae845f9bb" providerId="ADAL" clId="{6468F33A-7B6A-4639-8BC8-D5ECB1B69EC9}" dt="2026-08-05T08:28:57.926" v="547" actId="14100"/>
            <ac:cxnSpMkLst>
              <pc:docMk/>
              <pc:sldMasterMk cId="2369807912" sldId="2147483660"/>
              <pc:sldLayoutMk cId="3265224848" sldId="2147483662"/>
              <ac:cxnSpMk id="2" creationId="{C2DD92C0-D868-20C2-C0A5-55A039B266C3}"/>
            </ac:cxnSpMkLst>
          </pc:cxnChg>
        </pc:sldLayoutChg>
        <pc:sldLayoutChg chg="addSp delSp mod setBg">
          <pc:chgData name="Mike Bloys" userId="1248c4d8-7b2b-4b32-b8bd-163ae845f9bb" providerId="ADAL" clId="{6468F33A-7B6A-4639-8BC8-D5ECB1B69EC9}" dt="2026-08-03T17:00:54.988" v="49" actId="478"/>
          <pc:sldLayoutMkLst>
            <pc:docMk/>
            <pc:sldMasterMk cId="2369807912" sldId="2147483660"/>
            <pc:sldLayoutMk cId="1230368745" sldId="2147483663"/>
          </pc:sldLayoutMkLst>
        </pc:sldLayoutChg>
        <pc:sldLayoutChg chg="addSp delSp modSp mod">
          <pc:chgData name="Mike Bloys" userId="1248c4d8-7b2b-4b32-b8bd-163ae845f9bb" providerId="ADAL" clId="{6468F33A-7B6A-4639-8BC8-D5ECB1B69EC9}" dt="2026-08-05T08:09:11.474" v="537" actId="478"/>
          <pc:sldLayoutMkLst>
            <pc:docMk/>
            <pc:sldMasterMk cId="2369807912" sldId="2147483660"/>
            <pc:sldLayoutMk cId="3864385121" sldId="2147483664"/>
          </pc:sldLayoutMkLst>
          <pc:spChg chg="mod">
            <ac:chgData name="Mike Bloys" userId="1248c4d8-7b2b-4b32-b8bd-163ae845f9bb" providerId="ADAL" clId="{6468F33A-7B6A-4639-8BC8-D5ECB1B69EC9}" dt="2026-08-03T16:59:15.097" v="23" actId="207"/>
            <ac:spMkLst>
              <pc:docMk/>
              <pc:sldMasterMk cId="2369807912" sldId="2147483660"/>
              <pc:sldLayoutMk cId="3864385121" sldId="2147483664"/>
              <ac:spMk id="9" creationId="{00000000-0000-0000-0000-000000000000}"/>
            </ac:spMkLst>
          </pc:spChg>
          <pc:spChg chg="mod">
            <ac:chgData name="Mike Bloys" userId="1248c4d8-7b2b-4b32-b8bd-163ae845f9bb" providerId="ADAL" clId="{6468F33A-7B6A-4639-8BC8-D5ECB1B69EC9}" dt="2026-08-05T08:09:03.934" v="536" actId="20577"/>
            <ac:spMkLst>
              <pc:docMk/>
              <pc:sldMasterMk cId="2369807912" sldId="2147483660"/>
              <pc:sldLayoutMk cId="3864385121" sldId="2147483664"/>
              <ac:spMk id="12" creationId="{00000000-0000-0000-0000-000000000000}"/>
            </ac:spMkLst>
          </pc:spChg>
          <pc:picChg chg="add ord">
            <ac:chgData name="Mike Bloys" userId="1248c4d8-7b2b-4b32-b8bd-163ae845f9bb" providerId="ADAL" clId="{6468F33A-7B6A-4639-8BC8-D5ECB1B69EC9}" dt="2026-08-03T16:51:59.160" v="14" actId="167"/>
            <ac:picMkLst>
              <pc:docMk/>
              <pc:sldMasterMk cId="2369807912" sldId="2147483660"/>
              <pc:sldLayoutMk cId="3864385121" sldId="2147483664"/>
              <ac:picMk id="6" creationId="{B8ABBE8F-2567-AF76-69EF-7247C7F61683}"/>
            </ac:picMkLst>
          </pc:picChg>
          <pc:picChg chg="add ord">
            <ac:chgData name="Mike Bloys" userId="1248c4d8-7b2b-4b32-b8bd-163ae845f9bb" providerId="ADAL" clId="{6468F33A-7B6A-4639-8BC8-D5ECB1B69EC9}" dt="2026-08-03T16:51:59.160" v="14" actId="167"/>
            <ac:picMkLst>
              <pc:docMk/>
              <pc:sldMasterMk cId="2369807912" sldId="2147483660"/>
              <pc:sldLayoutMk cId="3864385121" sldId="2147483664"/>
              <ac:picMk id="11" creationId="{387D122F-EC48-7CAD-0520-11FE22919965}"/>
            </ac:picMkLst>
          </pc:picChg>
        </pc:sldLayoutChg>
        <pc:sldLayoutChg chg="addSp delSp modSp mod">
          <pc:chgData name="Mike Bloys" userId="1248c4d8-7b2b-4b32-b8bd-163ae845f9bb" providerId="ADAL" clId="{6468F33A-7B6A-4639-8BC8-D5ECB1B69EC9}" dt="2026-08-05T08:09:24.467" v="541"/>
          <pc:sldLayoutMkLst>
            <pc:docMk/>
            <pc:sldMasterMk cId="2369807912" sldId="2147483660"/>
            <pc:sldLayoutMk cId="1482273398" sldId="2147483665"/>
          </pc:sldLayoutMkLst>
          <pc:spChg chg="mod">
            <ac:chgData name="Mike Bloys" userId="1248c4d8-7b2b-4b32-b8bd-163ae845f9bb" providerId="ADAL" clId="{6468F33A-7B6A-4639-8BC8-D5ECB1B69EC9}" dt="2026-08-05T08:09:24.467" v="541"/>
            <ac:spMkLst>
              <pc:docMk/>
              <pc:sldMasterMk cId="2369807912" sldId="2147483660"/>
              <pc:sldLayoutMk cId="1482273398" sldId="2147483665"/>
              <ac:spMk id="5" creationId="{9202C79D-614D-CB26-E6D1-6FB6DAE5A4EF}"/>
            </ac:spMkLst>
          </pc:spChg>
          <pc:spChg chg="mod">
            <ac:chgData name="Mike Bloys" userId="1248c4d8-7b2b-4b32-b8bd-163ae845f9bb" providerId="ADAL" clId="{6468F33A-7B6A-4639-8BC8-D5ECB1B69EC9}" dt="2026-08-03T17:00:41.846" v="45" actId="207"/>
            <ac:spMkLst>
              <pc:docMk/>
              <pc:sldMasterMk cId="2369807912" sldId="2147483660"/>
              <pc:sldLayoutMk cId="1482273398" sldId="2147483665"/>
              <ac:spMk id="15" creationId="{EDB80FE1-CB5F-4209-A5CF-C0E7A88B733B}"/>
            </ac:spMkLst>
          </pc:spChg>
          <pc:picChg chg="add">
            <ac:chgData name="Mike Bloys" userId="1248c4d8-7b2b-4b32-b8bd-163ae845f9bb" providerId="ADAL" clId="{6468F33A-7B6A-4639-8BC8-D5ECB1B69EC9}" dt="2026-08-03T16:55:32.617" v="16" actId="22"/>
            <ac:picMkLst>
              <pc:docMk/>
              <pc:sldMasterMk cId="2369807912" sldId="2147483660"/>
              <pc:sldLayoutMk cId="1482273398" sldId="2147483665"/>
              <ac:picMk id="6" creationId="{E0A681CA-80AB-FC2D-D763-AA621B68195B}"/>
            </ac:picMkLst>
          </pc:picChg>
          <pc:picChg chg="add ord">
            <ac:chgData name="Mike Bloys" userId="1248c4d8-7b2b-4b32-b8bd-163ae845f9bb" providerId="ADAL" clId="{6468F33A-7B6A-4639-8BC8-D5ECB1B69EC9}" dt="2026-08-03T17:00:33.976" v="43" actId="167"/>
            <ac:picMkLst>
              <pc:docMk/>
              <pc:sldMasterMk cId="2369807912" sldId="2147483660"/>
              <pc:sldLayoutMk cId="1482273398" sldId="2147483665"/>
              <ac:picMk id="9" creationId="{75A09CD3-E1B2-4EF2-6DA1-59F54B33801B}"/>
            </ac:picMkLst>
          </pc:picChg>
          <pc:picChg chg="add ord">
            <ac:chgData name="Mike Bloys" userId="1248c4d8-7b2b-4b32-b8bd-163ae845f9bb" providerId="ADAL" clId="{6468F33A-7B6A-4639-8BC8-D5ECB1B69EC9}" dt="2026-08-03T17:00:33.976" v="43" actId="167"/>
            <ac:picMkLst>
              <pc:docMk/>
              <pc:sldMasterMk cId="2369807912" sldId="2147483660"/>
              <pc:sldLayoutMk cId="1482273398" sldId="2147483665"/>
              <ac:picMk id="11" creationId="{98677B59-9121-813F-9B24-09248D981F87}"/>
            </ac:picMkLst>
          </pc:picChg>
        </pc:sldLayoutChg>
        <pc:sldLayoutChg chg="addSp delSp modSp mod">
          <pc:chgData name="Mike Bloys" userId="1248c4d8-7b2b-4b32-b8bd-163ae845f9bb" providerId="ADAL" clId="{6468F33A-7B6A-4639-8BC8-D5ECB1B69EC9}" dt="2026-08-05T08:09:14.927" v="538"/>
          <pc:sldLayoutMkLst>
            <pc:docMk/>
            <pc:sldMasterMk cId="2369807912" sldId="2147483660"/>
            <pc:sldLayoutMk cId="1663747016" sldId="2147483666"/>
          </pc:sldLayoutMkLst>
          <pc:spChg chg="mod">
            <ac:chgData name="Mike Bloys" userId="1248c4d8-7b2b-4b32-b8bd-163ae845f9bb" providerId="ADAL" clId="{6468F33A-7B6A-4639-8BC8-D5ECB1B69EC9}" dt="2026-08-05T08:09:14.927" v="538"/>
            <ac:spMkLst>
              <pc:docMk/>
              <pc:sldMasterMk cId="2369807912" sldId="2147483660"/>
              <pc:sldLayoutMk cId="1663747016" sldId="2147483666"/>
              <ac:spMk id="3" creationId="{06B03C9D-9E08-62C0-A143-888BFAEFFA9E}"/>
            </ac:spMkLst>
          </pc:spChg>
          <pc:spChg chg="mod">
            <ac:chgData name="Mike Bloys" userId="1248c4d8-7b2b-4b32-b8bd-163ae845f9bb" providerId="ADAL" clId="{6468F33A-7B6A-4639-8BC8-D5ECB1B69EC9}" dt="2026-08-03T16:59:48.017" v="29" actId="207"/>
            <ac:spMkLst>
              <pc:docMk/>
              <pc:sldMasterMk cId="2369807912" sldId="2147483660"/>
              <pc:sldLayoutMk cId="1663747016" sldId="2147483666"/>
              <ac:spMk id="10" creationId="{C8F4355B-C12B-4D64-A9F8-D30EF17E4A3D}"/>
            </ac:spMkLst>
          </pc:spChg>
          <pc:picChg chg="add ord">
            <ac:chgData name="Mike Bloys" userId="1248c4d8-7b2b-4b32-b8bd-163ae845f9bb" providerId="ADAL" clId="{6468F33A-7B6A-4639-8BC8-D5ECB1B69EC9}" dt="2026-08-03T16:59:35.657" v="26" actId="167"/>
            <ac:picMkLst>
              <pc:docMk/>
              <pc:sldMasterMk cId="2369807912" sldId="2147483660"/>
              <pc:sldLayoutMk cId="1663747016" sldId="2147483666"/>
              <ac:picMk id="5" creationId="{D7970ECC-57D1-0CAF-7D6D-A7C276AA14EA}"/>
            </ac:picMkLst>
          </pc:picChg>
        </pc:sldLayoutChg>
        <pc:sldLayoutChg chg="addSp delSp modSp mod">
          <pc:chgData name="Mike Bloys" userId="1248c4d8-7b2b-4b32-b8bd-163ae845f9bb" providerId="ADAL" clId="{6468F33A-7B6A-4639-8BC8-D5ECB1B69EC9}" dt="2026-08-05T08:09:28.173" v="542"/>
          <pc:sldLayoutMkLst>
            <pc:docMk/>
            <pc:sldMasterMk cId="2369807912" sldId="2147483660"/>
            <pc:sldLayoutMk cId="3920882233" sldId="2147483668"/>
          </pc:sldLayoutMkLst>
          <pc:spChg chg="mod">
            <ac:chgData name="Mike Bloys" userId="1248c4d8-7b2b-4b32-b8bd-163ae845f9bb" providerId="ADAL" clId="{6468F33A-7B6A-4639-8BC8-D5ECB1B69EC9}" dt="2026-08-05T08:09:28.173" v="542"/>
            <ac:spMkLst>
              <pc:docMk/>
              <pc:sldMasterMk cId="2369807912" sldId="2147483660"/>
              <pc:sldLayoutMk cId="3920882233" sldId="2147483668"/>
              <ac:spMk id="4" creationId="{7846F7DA-E874-7F94-7AA0-EC1A3FA99012}"/>
            </ac:spMkLst>
          </pc:spChg>
          <pc:picChg chg="add ord">
            <ac:chgData name="Mike Bloys" userId="1248c4d8-7b2b-4b32-b8bd-163ae845f9bb" providerId="ADAL" clId="{6468F33A-7B6A-4639-8BC8-D5ECB1B69EC9}" dt="2026-08-03T17:00:50.157" v="48" actId="167"/>
            <ac:picMkLst>
              <pc:docMk/>
              <pc:sldMasterMk cId="2369807912" sldId="2147483660"/>
              <pc:sldLayoutMk cId="3920882233" sldId="2147483668"/>
              <ac:picMk id="6" creationId="{04F91EAA-F707-7489-696F-1DCDD3098A2D}"/>
            </ac:picMkLst>
          </pc:picChg>
          <pc:picChg chg="add ord">
            <ac:chgData name="Mike Bloys" userId="1248c4d8-7b2b-4b32-b8bd-163ae845f9bb" providerId="ADAL" clId="{6468F33A-7B6A-4639-8BC8-D5ECB1B69EC9}" dt="2026-08-03T17:00:50.157" v="48" actId="167"/>
            <ac:picMkLst>
              <pc:docMk/>
              <pc:sldMasterMk cId="2369807912" sldId="2147483660"/>
              <pc:sldLayoutMk cId="3920882233" sldId="2147483668"/>
              <ac:picMk id="9" creationId="{41D5CD33-B217-AF14-962A-068A883B2517}"/>
            </ac:picMkLst>
          </pc:picChg>
        </pc:sldLayoutChg>
        <pc:sldLayoutChg chg="addSp delSp modSp mod">
          <pc:chgData name="Mike Bloys" userId="1248c4d8-7b2b-4b32-b8bd-163ae845f9bb" providerId="ADAL" clId="{6468F33A-7B6A-4639-8BC8-D5ECB1B69EC9}" dt="2026-08-05T08:09:17.729" v="539"/>
          <pc:sldLayoutMkLst>
            <pc:docMk/>
            <pc:sldMasterMk cId="2369807912" sldId="2147483660"/>
            <pc:sldLayoutMk cId="930331741" sldId="2147483669"/>
          </pc:sldLayoutMkLst>
          <pc:spChg chg="mod">
            <ac:chgData name="Mike Bloys" userId="1248c4d8-7b2b-4b32-b8bd-163ae845f9bb" providerId="ADAL" clId="{6468F33A-7B6A-4639-8BC8-D5ECB1B69EC9}" dt="2026-08-05T08:09:17.729" v="539"/>
            <ac:spMkLst>
              <pc:docMk/>
              <pc:sldMasterMk cId="2369807912" sldId="2147483660"/>
              <pc:sldLayoutMk cId="930331741" sldId="2147483669"/>
              <ac:spMk id="4" creationId="{6D423014-8536-01E3-A1CC-6887EE510195}"/>
            </ac:spMkLst>
          </pc:spChg>
          <pc:spChg chg="mod">
            <ac:chgData name="Mike Bloys" userId="1248c4d8-7b2b-4b32-b8bd-163ae845f9bb" providerId="ADAL" clId="{6468F33A-7B6A-4639-8BC8-D5ECB1B69EC9}" dt="2026-08-03T17:00:04.116" v="34" actId="207"/>
            <ac:spMkLst>
              <pc:docMk/>
              <pc:sldMasterMk cId="2369807912" sldId="2147483660"/>
              <pc:sldLayoutMk cId="930331741" sldId="2147483669"/>
              <ac:spMk id="13" creationId="{8FF35AEE-5337-4A17-A68B-5F42AFDFFF0C}"/>
            </ac:spMkLst>
          </pc:spChg>
          <pc:picChg chg="add">
            <ac:chgData name="Mike Bloys" userId="1248c4d8-7b2b-4b32-b8bd-163ae845f9bb" providerId="ADAL" clId="{6468F33A-7B6A-4639-8BC8-D5ECB1B69EC9}" dt="2026-08-03T16:58:46.617" v="19" actId="22"/>
            <ac:picMkLst>
              <pc:docMk/>
              <pc:sldMasterMk cId="2369807912" sldId="2147483660"/>
              <pc:sldLayoutMk cId="930331741" sldId="2147483669"/>
              <ac:picMk id="7" creationId="{8BEADAD5-6717-DECC-78FD-F964FC423945}"/>
            </ac:picMkLst>
          </pc:picChg>
          <pc:picChg chg="add ord">
            <ac:chgData name="Mike Bloys" userId="1248c4d8-7b2b-4b32-b8bd-163ae845f9bb" providerId="ADAL" clId="{6468F33A-7B6A-4639-8BC8-D5ECB1B69EC9}" dt="2026-08-03T16:59:56.355" v="32" actId="167"/>
            <ac:picMkLst>
              <pc:docMk/>
              <pc:sldMasterMk cId="2369807912" sldId="2147483660"/>
              <pc:sldLayoutMk cId="930331741" sldId="2147483669"/>
              <ac:picMk id="9" creationId="{B9C67D32-2B53-9BEC-0DE6-FF94FB8C6C1C}"/>
            </ac:picMkLst>
          </pc:picChg>
          <pc:picChg chg="add ord">
            <ac:chgData name="Mike Bloys" userId="1248c4d8-7b2b-4b32-b8bd-163ae845f9bb" providerId="ADAL" clId="{6468F33A-7B6A-4639-8BC8-D5ECB1B69EC9}" dt="2026-08-03T16:59:56.355" v="32" actId="167"/>
            <ac:picMkLst>
              <pc:docMk/>
              <pc:sldMasterMk cId="2369807912" sldId="2147483660"/>
              <pc:sldLayoutMk cId="930331741" sldId="2147483669"/>
              <ac:picMk id="12" creationId="{F0E4C22E-7812-4919-6D0C-6BA39E8776AB}"/>
            </ac:picMkLst>
          </pc:picChg>
        </pc:sldLayoutChg>
        <pc:sldLayoutChg chg="addSp delSp modSp mod">
          <pc:chgData name="Mike Bloys" userId="1248c4d8-7b2b-4b32-b8bd-163ae845f9bb" providerId="ADAL" clId="{6468F33A-7B6A-4639-8BC8-D5ECB1B69EC9}" dt="2026-08-05T08:09:21.016" v="540"/>
          <pc:sldLayoutMkLst>
            <pc:docMk/>
            <pc:sldMasterMk cId="2369807912" sldId="2147483660"/>
            <pc:sldLayoutMk cId="1680822063" sldId="2147483671"/>
          </pc:sldLayoutMkLst>
          <pc:spChg chg="mod">
            <ac:chgData name="Mike Bloys" userId="1248c4d8-7b2b-4b32-b8bd-163ae845f9bb" providerId="ADAL" clId="{6468F33A-7B6A-4639-8BC8-D5ECB1B69EC9}" dt="2026-08-05T08:09:21.016" v="540"/>
            <ac:spMkLst>
              <pc:docMk/>
              <pc:sldMasterMk cId="2369807912" sldId="2147483660"/>
              <pc:sldLayoutMk cId="1680822063" sldId="2147483671"/>
              <ac:spMk id="3" creationId="{5928B3CB-D1C4-FAAC-B0F3-A73F9FDEC47D}"/>
            </ac:spMkLst>
          </pc:spChg>
          <pc:spChg chg="mod">
            <ac:chgData name="Mike Bloys" userId="1248c4d8-7b2b-4b32-b8bd-163ae845f9bb" providerId="ADAL" clId="{6468F33A-7B6A-4639-8BC8-D5ECB1B69EC9}" dt="2026-08-03T17:00:25.487" v="40" actId="207"/>
            <ac:spMkLst>
              <pc:docMk/>
              <pc:sldMasterMk cId="2369807912" sldId="2147483660"/>
              <pc:sldLayoutMk cId="1680822063" sldId="2147483671"/>
              <ac:spMk id="13" creationId="{8FF35AEE-5337-4A17-A68B-5F42AFDFFF0C}"/>
            </ac:spMkLst>
          </pc:spChg>
          <pc:picChg chg="add">
            <ac:chgData name="Mike Bloys" userId="1248c4d8-7b2b-4b32-b8bd-163ae845f9bb" providerId="ADAL" clId="{6468F33A-7B6A-4639-8BC8-D5ECB1B69EC9}" dt="2026-08-03T16:58:50.227" v="21" actId="22"/>
            <ac:picMkLst>
              <pc:docMk/>
              <pc:sldMasterMk cId="2369807912" sldId="2147483660"/>
              <pc:sldLayoutMk cId="1680822063" sldId="2147483671"/>
              <ac:picMk id="6" creationId="{2FD3B193-3B42-3E68-FC4C-DDF3C59AA879}"/>
            </ac:picMkLst>
          </pc:picChg>
          <pc:picChg chg="add ord">
            <ac:chgData name="Mike Bloys" userId="1248c4d8-7b2b-4b32-b8bd-163ae845f9bb" providerId="ADAL" clId="{6468F33A-7B6A-4639-8BC8-D5ECB1B69EC9}" dt="2026-08-03T17:00:11.827" v="37" actId="167"/>
            <ac:picMkLst>
              <pc:docMk/>
              <pc:sldMasterMk cId="2369807912" sldId="2147483660"/>
              <pc:sldLayoutMk cId="1680822063" sldId="2147483671"/>
              <ac:picMk id="8" creationId="{FF682A8B-92E6-5721-95E3-76520E0E5217}"/>
            </ac:picMkLst>
          </pc:picChg>
        </pc:sldLayoutChg>
      </pc:sldMasterChg>
    </pc:docChg>
  </pc:docChgLst>
  <pc:docChgLst>
    <pc:chgData name="Armando Cotugno" userId="184e21f9-7495-4184-a098-abd1af9682c4" providerId="ADAL" clId="{B37060BA-5F9B-4865-B680-FC8F614782FF}"/>
    <pc:docChg chg="undo redo custSel addSld delSld modSld sldOrd">
      <pc:chgData name="Armando Cotugno" userId="184e21f9-7495-4184-a098-abd1af9682c4" providerId="ADAL" clId="{B37060BA-5F9B-4865-B680-FC8F614782FF}" dt="2026-08-10T08:17:59.434" v="31814" actId="20577"/>
      <pc:docMkLst>
        <pc:docMk/>
      </pc:docMkLst>
      <pc:sldChg chg="addSp delSp modSp mod">
        <pc:chgData name="Armando Cotugno" userId="184e21f9-7495-4184-a098-abd1af9682c4" providerId="ADAL" clId="{B37060BA-5F9B-4865-B680-FC8F614782FF}" dt="2026-08-04T10:17:23.844" v="31813" actId="20577"/>
        <pc:sldMkLst>
          <pc:docMk/>
          <pc:sldMk cId="2912915852" sldId="319"/>
        </pc:sldMkLst>
        <pc:spChg chg="mod">
          <ac:chgData name="Armando Cotugno" userId="184e21f9-7495-4184-a098-abd1af9682c4" providerId="ADAL" clId="{B37060BA-5F9B-4865-B680-FC8F614782FF}" dt="2026-08-04T10:17:23.844" v="31813" actId="20577"/>
          <ac:spMkLst>
            <pc:docMk/>
            <pc:sldMk cId="2912915852" sldId="319"/>
            <ac:spMk id="3" creationId="{8841C565-F8A1-4DE6-88F1-F82B859E4087}"/>
          </ac:spMkLst>
        </pc:spChg>
      </pc:sldChg>
      <pc:sldChg chg="addSp delSp modSp mod setBg">
        <pc:chgData name="Armando Cotugno" userId="184e21f9-7495-4184-a098-abd1af9682c4" providerId="ADAL" clId="{B37060BA-5F9B-4865-B680-FC8F614782FF}" dt="2026-07-30T13:48:29.028" v="31309" actId="20577"/>
        <pc:sldMkLst>
          <pc:docMk/>
          <pc:sldMk cId="4086320650" sldId="412"/>
        </pc:sldMkLst>
        <pc:spChg chg="mod">
          <ac:chgData name="Armando Cotugno" userId="184e21f9-7495-4184-a098-abd1af9682c4" providerId="ADAL" clId="{B37060BA-5F9B-4865-B680-FC8F614782FF}" dt="2026-07-30T13:48:29.028" v="31309" actId="20577"/>
          <ac:spMkLst>
            <pc:docMk/>
            <pc:sldMk cId="4086320650" sldId="412"/>
            <ac:spMk id="5" creationId="{E02CC398-59D2-CE41-CC3A-44CEA23E2EEF}"/>
          </ac:spMkLst>
        </pc:spChg>
      </pc:sldChg>
      <pc:sldChg chg="addSp modSp mod">
        <pc:chgData name="Armando Cotugno" userId="184e21f9-7495-4184-a098-abd1af9682c4" providerId="ADAL" clId="{B37060BA-5F9B-4865-B680-FC8F614782FF}" dt="2026-08-03T13:35:21.362" v="31804" actId="6549"/>
        <pc:sldMkLst>
          <pc:docMk/>
          <pc:sldMk cId="1560918527" sldId="416"/>
        </pc:sldMkLst>
        <pc:spChg chg="mod">
          <ac:chgData name="Armando Cotugno" userId="184e21f9-7495-4184-a098-abd1af9682c4" providerId="ADAL" clId="{B37060BA-5F9B-4865-B680-FC8F614782FF}" dt="2026-08-03T13:35:21.362" v="31804" actId="6549"/>
          <ac:spMkLst>
            <pc:docMk/>
            <pc:sldMk cId="1560918527" sldId="416"/>
            <ac:spMk id="5" creationId="{06C344DF-E017-9DD9-31A6-6416892BFA3E}"/>
          </ac:spMkLst>
        </pc:spChg>
      </pc:sldChg>
      <pc:sldChg chg="addSp delSp modSp add mod">
        <pc:chgData name="Armando Cotugno" userId="184e21f9-7495-4184-a098-abd1af9682c4" providerId="ADAL" clId="{B37060BA-5F9B-4865-B680-FC8F614782FF}" dt="2026-07-30T14:25:48.936" v="31623" actId="20577"/>
        <pc:sldMkLst>
          <pc:docMk/>
          <pc:sldMk cId="704641553" sldId="418"/>
        </pc:sldMkLst>
        <pc:spChg chg="add mod">
          <ac:chgData name="Armando Cotugno" userId="184e21f9-7495-4184-a098-abd1af9682c4" providerId="ADAL" clId="{B37060BA-5F9B-4865-B680-FC8F614782FF}" dt="2026-07-30T13:38:26.577" v="31246" actId="1076"/>
          <ac:spMkLst>
            <pc:docMk/>
            <pc:sldMk cId="704641553" sldId="418"/>
            <ac:spMk id="2" creationId="{0644829F-ABFA-1EE7-A1F7-B68488EF9FA2}"/>
          </ac:spMkLst>
        </pc:spChg>
        <pc:spChg chg="add mod">
          <ac:chgData name="Armando Cotugno" userId="184e21f9-7495-4184-a098-abd1af9682c4" providerId="ADAL" clId="{B37060BA-5F9B-4865-B680-FC8F614782FF}" dt="2026-07-30T13:38:26.577" v="31246" actId="1076"/>
          <ac:spMkLst>
            <pc:docMk/>
            <pc:sldMk cId="704641553" sldId="418"/>
            <ac:spMk id="3" creationId="{25B9DC49-5F3E-68BA-01F0-9C240C0A51AC}"/>
          </ac:spMkLst>
        </pc:spChg>
        <pc:spChg chg="mod">
          <ac:chgData name="Armando Cotugno" userId="184e21f9-7495-4184-a098-abd1af9682c4" providerId="ADAL" clId="{B37060BA-5F9B-4865-B680-FC8F614782FF}" dt="2026-07-30T13:39:00.105" v="31261" actId="20577"/>
          <ac:spMkLst>
            <pc:docMk/>
            <pc:sldMk cId="704641553" sldId="418"/>
            <ac:spMk id="5" creationId="{5349170E-971B-D919-D001-3B290C293C52}"/>
          </ac:spMkLst>
        </pc:spChg>
        <pc:spChg chg="add mod">
          <ac:chgData name="Armando Cotugno" userId="184e21f9-7495-4184-a098-abd1af9682c4" providerId="ADAL" clId="{B37060BA-5F9B-4865-B680-FC8F614782FF}" dt="2026-07-30T14:25:48.936" v="31623" actId="20577"/>
          <ac:spMkLst>
            <pc:docMk/>
            <pc:sldMk cId="704641553" sldId="418"/>
            <ac:spMk id="8" creationId="{81DCB20C-BE23-F826-3758-340520292D49}"/>
          </ac:spMkLst>
        </pc:spChg>
      </pc:sldChg>
      <pc:sldChg chg="addSp delSp modSp add mod">
        <pc:chgData name="Armando Cotugno" userId="184e21f9-7495-4184-a098-abd1af9682c4" providerId="ADAL" clId="{B37060BA-5F9B-4865-B680-FC8F614782FF}" dt="2026-07-30T14:26:24.793" v="31640" actId="6549"/>
        <pc:sldMkLst>
          <pc:docMk/>
          <pc:sldMk cId="825634767" sldId="422"/>
        </pc:sldMkLst>
        <pc:spChg chg="mod ord">
          <ac:chgData name="Armando Cotugno" userId="184e21f9-7495-4184-a098-abd1af9682c4" providerId="ADAL" clId="{B37060BA-5F9B-4865-B680-FC8F614782FF}" dt="2026-07-30T14:26:24.793" v="31640" actId="6549"/>
          <ac:spMkLst>
            <pc:docMk/>
            <pc:sldMk cId="825634767" sldId="422"/>
            <ac:spMk id="3" creationId="{934ACBF6-C244-AC66-64DE-55126FA5A12D}"/>
          </ac:spMkLst>
        </pc:spChg>
      </pc:sldChg>
      <pc:sldChg chg="delSp modSp add mod modClrScheme modShow chgLayout">
        <pc:chgData name="Armando Cotugno" userId="184e21f9-7495-4184-a098-abd1af9682c4" providerId="ADAL" clId="{B37060BA-5F9B-4865-B680-FC8F614782FF}" dt="2026-07-27T07:31:09.672" v="31083" actId="20577"/>
        <pc:sldMkLst>
          <pc:docMk/>
          <pc:sldMk cId="1409303794" sldId="427"/>
        </pc:sldMkLst>
        <pc:spChg chg="mod ord">
          <ac:chgData name="Armando Cotugno" userId="184e21f9-7495-4184-a098-abd1af9682c4" providerId="ADAL" clId="{B37060BA-5F9B-4865-B680-FC8F614782FF}" dt="2026-07-27T07:31:09.672" v="31083" actId="20577"/>
          <ac:spMkLst>
            <pc:docMk/>
            <pc:sldMk cId="1409303794" sldId="427"/>
            <ac:spMk id="5" creationId="{181E0781-E50D-E5BC-DA94-4D75F1A06F98}"/>
          </ac:spMkLst>
        </pc:spChg>
      </pc:sldChg>
      <pc:sldChg chg="addSp delSp modSp add mod">
        <pc:chgData name="Armando Cotugno" userId="184e21f9-7495-4184-a098-abd1af9682c4" providerId="ADAL" clId="{B37060BA-5F9B-4865-B680-FC8F614782FF}" dt="2026-07-30T13:40:02.130" v="31269" actId="20577"/>
        <pc:sldMkLst>
          <pc:docMk/>
          <pc:sldMk cId="2143024602" sldId="430"/>
        </pc:sldMkLst>
        <pc:spChg chg="mod">
          <ac:chgData name="Armando Cotugno" userId="184e21f9-7495-4184-a098-abd1af9682c4" providerId="ADAL" clId="{B37060BA-5F9B-4865-B680-FC8F614782FF}" dt="2026-07-30T13:40:02.130" v="31269" actId="20577"/>
          <ac:spMkLst>
            <pc:docMk/>
            <pc:sldMk cId="2143024602" sldId="430"/>
            <ac:spMk id="2" creationId="{DD0A8718-2E32-EF85-C79F-84A9EA285CE5}"/>
          </ac:spMkLst>
        </pc:spChg>
      </pc:sldChg>
      <pc:sldChg chg="addSp modSp add mod">
        <pc:chgData name="Armando Cotugno" userId="184e21f9-7495-4184-a098-abd1af9682c4" providerId="ADAL" clId="{B37060BA-5F9B-4865-B680-FC8F614782FF}" dt="2026-07-31T10:39:57.805" v="31641" actId="20577"/>
        <pc:sldMkLst>
          <pc:docMk/>
          <pc:sldMk cId="1839458557" sldId="431"/>
        </pc:sldMkLst>
        <pc:spChg chg="mod">
          <ac:chgData name="Armando Cotugno" userId="184e21f9-7495-4184-a098-abd1af9682c4" providerId="ADAL" clId="{B37060BA-5F9B-4865-B680-FC8F614782FF}" dt="2026-07-31T10:39:57.805" v="31641" actId="20577"/>
          <ac:spMkLst>
            <pc:docMk/>
            <pc:sldMk cId="1839458557" sldId="431"/>
            <ac:spMk id="2" creationId="{ABE42D88-952D-D27D-529E-AECEDA3750E6}"/>
          </ac:spMkLst>
        </pc:spChg>
        <pc:spChg chg="mod">
          <ac:chgData name="Armando Cotugno" userId="184e21f9-7495-4184-a098-abd1af9682c4" providerId="ADAL" clId="{B37060BA-5F9B-4865-B680-FC8F614782FF}" dt="2026-07-30T13:43:22.242" v="31271" actId="20577"/>
          <ac:spMkLst>
            <pc:docMk/>
            <pc:sldMk cId="1839458557" sldId="431"/>
            <ac:spMk id="4" creationId="{B0C5B1CC-19AC-17A1-47C0-515E659F3EC3}"/>
          </ac:spMkLst>
        </pc:spChg>
      </pc:sldChg>
      <pc:sldChg chg="addSp delSp modSp add mod">
        <pc:chgData name="Armando Cotugno" userId="184e21f9-7495-4184-a098-abd1af9682c4" providerId="ADAL" clId="{B37060BA-5F9B-4865-B680-FC8F614782FF}" dt="2026-08-03T11:12:18.311" v="31774"/>
        <pc:sldMkLst>
          <pc:docMk/>
          <pc:sldMk cId="1366658124" sldId="432"/>
        </pc:sldMkLst>
        <pc:spChg chg="mod">
          <ac:chgData name="Armando Cotugno" userId="184e21f9-7495-4184-a098-abd1af9682c4" providerId="ADAL" clId="{B37060BA-5F9B-4865-B680-FC8F614782FF}" dt="2026-08-03T11:12:18.311" v="31774"/>
          <ac:spMkLst>
            <pc:docMk/>
            <pc:sldMk cId="1366658124" sldId="432"/>
            <ac:spMk id="3" creationId="{390150CA-B6FA-8A6F-65C1-7B49C841DF00}"/>
          </ac:spMkLst>
        </pc:spChg>
      </pc:sldChg>
      <pc:sldChg chg="addSp delSp modSp add mod modClrScheme chgLayout">
        <pc:chgData name="Armando Cotugno" userId="184e21f9-7495-4184-a098-abd1af9682c4" providerId="ADAL" clId="{B37060BA-5F9B-4865-B680-FC8F614782FF}" dt="2026-07-31T10:40:32.587" v="31643" actId="113"/>
        <pc:sldMkLst>
          <pc:docMk/>
          <pc:sldMk cId="1329195907" sldId="434"/>
        </pc:sldMkLst>
        <pc:spChg chg="add mod ord">
          <ac:chgData name="Armando Cotugno" userId="184e21f9-7495-4184-a098-abd1af9682c4" providerId="ADAL" clId="{B37060BA-5F9B-4865-B680-FC8F614782FF}" dt="2026-07-31T10:40:32.587" v="31643" actId="113"/>
          <ac:spMkLst>
            <pc:docMk/>
            <pc:sldMk cId="1329195907" sldId="434"/>
            <ac:spMk id="3" creationId="{903DE0E1-8077-7470-B5E1-BCEC8D9FB2B7}"/>
          </ac:spMkLst>
        </pc:spChg>
        <pc:spChg chg="add mod">
          <ac:chgData name="Armando Cotugno" userId="184e21f9-7495-4184-a098-abd1af9682c4" providerId="ADAL" clId="{B37060BA-5F9B-4865-B680-FC8F614782FF}" dt="2026-07-30T13:51:23.391" v="31318" actId="1076"/>
          <ac:spMkLst>
            <pc:docMk/>
            <pc:sldMk cId="1329195907" sldId="434"/>
            <ac:spMk id="26" creationId="{E3BC5DCD-6CE4-CD7A-0C3F-07C2AE49385E}"/>
          </ac:spMkLst>
        </pc:spChg>
        <pc:spChg chg="add mod">
          <ac:chgData name="Armando Cotugno" userId="184e21f9-7495-4184-a098-abd1af9682c4" providerId="ADAL" clId="{B37060BA-5F9B-4865-B680-FC8F614782FF}" dt="2026-07-30T13:51:28.513" v="31319" actId="1076"/>
          <ac:spMkLst>
            <pc:docMk/>
            <pc:sldMk cId="1329195907" sldId="434"/>
            <ac:spMk id="27" creationId="{BEBFB4C5-2C4A-A572-61E2-21B2590BE8C3}"/>
          </ac:spMkLst>
        </pc:spChg>
      </pc:sldChg>
      <pc:sldChg chg="addSp delSp modSp add mod">
        <pc:chgData name="Armando Cotugno" userId="184e21f9-7495-4184-a098-abd1af9682c4" providerId="ADAL" clId="{B37060BA-5F9B-4865-B680-FC8F614782FF}" dt="2026-07-30T13:52:55.072" v="31355" actId="20577"/>
        <pc:sldMkLst>
          <pc:docMk/>
          <pc:sldMk cId="1740410169" sldId="435"/>
        </pc:sldMkLst>
        <pc:spChg chg="mod">
          <ac:chgData name="Armando Cotugno" userId="184e21f9-7495-4184-a098-abd1af9682c4" providerId="ADAL" clId="{B37060BA-5F9B-4865-B680-FC8F614782FF}" dt="2026-07-30T13:52:55.072" v="31355" actId="20577"/>
          <ac:spMkLst>
            <pc:docMk/>
            <pc:sldMk cId="1740410169" sldId="435"/>
            <ac:spMk id="5" creationId="{BC6FD4E5-3D70-2153-7226-1B923CBD9441}"/>
          </ac:spMkLst>
        </pc:spChg>
      </pc:sldChg>
      <pc:sldChg chg="addSp delSp modSp add mod">
        <pc:chgData name="Armando Cotugno" userId="184e21f9-7495-4184-a098-abd1af9682c4" providerId="ADAL" clId="{B37060BA-5F9B-4865-B680-FC8F614782FF}" dt="2026-07-30T14:09:03.992" v="31483" actId="20577"/>
        <pc:sldMkLst>
          <pc:docMk/>
          <pc:sldMk cId="2070161022" sldId="438"/>
        </pc:sldMkLst>
        <pc:spChg chg="mod">
          <ac:chgData name="Armando Cotugno" userId="184e21f9-7495-4184-a098-abd1af9682c4" providerId="ADAL" clId="{B37060BA-5F9B-4865-B680-FC8F614782FF}" dt="2026-07-30T14:09:03.992" v="31483" actId="20577"/>
          <ac:spMkLst>
            <pc:docMk/>
            <pc:sldMk cId="2070161022" sldId="438"/>
            <ac:spMk id="5" creationId="{17D04BC9-606B-7BEB-CC5F-A960357BC9DC}"/>
          </ac:spMkLst>
        </pc:spChg>
      </pc:sldChg>
      <pc:sldChg chg="addSp delSp modSp add mod modClrScheme chgLayout">
        <pc:chgData name="Armando Cotugno" userId="184e21f9-7495-4184-a098-abd1af9682c4" providerId="ADAL" clId="{B37060BA-5F9B-4865-B680-FC8F614782FF}" dt="2026-07-30T14:09:29.411" v="31484" actId="20577"/>
        <pc:sldMkLst>
          <pc:docMk/>
          <pc:sldMk cId="91443494" sldId="440"/>
        </pc:sldMkLst>
        <pc:spChg chg="mod ord">
          <ac:chgData name="Armando Cotugno" userId="184e21f9-7495-4184-a098-abd1af9682c4" providerId="ADAL" clId="{B37060BA-5F9B-4865-B680-FC8F614782FF}" dt="2026-07-30T14:09:29.411" v="31484" actId="20577"/>
          <ac:spMkLst>
            <pc:docMk/>
            <pc:sldMk cId="91443494" sldId="440"/>
            <ac:spMk id="5" creationId="{C193FB41-D897-00A3-205D-A46065A1B00A}"/>
          </ac:spMkLst>
        </pc:spChg>
      </pc:sldChg>
      <pc:sldChg chg="addSp delSp modSp add mod modClrScheme chgLayout">
        <pc:chgData name="Armando Cotugno" userId="184e21f9-7495-4184-a098-abd1af9682c4" providerId="ADAL" clId="{B37060BA-5F9B-4865-B680-FC8F614782FF}" dt="2026-07-30T14:13:04.473" v="31517"/>
        <pc:sldMkLst>
          <pc:docMk/>
          <pc:sldMk cId="2839519530" sldId="443"/>
        </pc:sldMkLst>
        <pc:spChg chg="mod ord">
          <ac:chgData name="Armando Cotugno" userId="184e21f9-7495-4184-a098-abd1af9682c4" providerId="ADAL" clId="{B37060BA-5F9B-4865-B680-FC8F614782FF}" dt="2026-07-30T14:13:04.473" v="31517"/>
          <ac:spMkLst>
            <pc:docMk/>
            <pc:sldMk cId="2839519530" sldId="443"/>
            <ac:spMk id="5" creationId="{33F05453-66D8-974D-3DE3-3F5E8432A4DD}"/>
          </ac:spMkLst>
        </pc:spChg>
      </pc:sldChg>
      <pc:sldChg chg="addSp delSp modSp add mod setBg chgLayout">
        <pc:chgData name="Armando Cotugno" userId="184e21f9-7495-4184-a098-abd1af9682c4" providerId="ADAL" clId="{B37060BA-5F9B-4865-B680-FC8F614782FF}" dt="2026-07-30T14:15:00.811" v="31572" actId="6549"/>
        <pc:sldMkLst>
          <pc:docMk/>
          <pc:sldMk cId="154788112" sldId="453"/>
        </pc:sldMkLst>
        <pc:spChg chg="add mod ord">
          <ac:chgData name="Armando Cotugno" userId="184e21f9-7495-4184-a098-abd1af9682c4" providerId="ADAL" clId="{B37060BA-5F9B-4865-B680-FC8F614782FF}" dt="2026-07-30T14:15:00.811" v="31572" actId="6549"/>
          <ac:spMkLst>
            <pc:docMk/>
            <pc:sldMk cId="154788112" sldId="453"/>
            <ac:spMk id="17" creationId="{720CD538-2588-49D2-D930-147AA73374B3}"/>
          </ac:spMkLst>
        </pc:spChg>
      </pc:sldChg>
      <pc:sldChg chg="addSp delSp modSp add mod setBg modClrScheme chgLayout">
        <pc:chgData name="Armando Cotugno" userId="184e21f9-7495-4184-a098-abd1af9682c4" providerId="ADAL" clId="{B37060BA-5F9B-4865-B680-FC8F614782FF}" dt="2026-07-30T14:24:38.207" v="31620" actId="20577"/>
        <pc:sldMkLst>
          <pc:docMk/>
          <pc:sldMk cId="3773201299" sldId="456"/>
        </pc:sldMkLst>
        <pc:spChg chg="add mod">
          <ac:chgData name="Armando Cotugno" userId="184e21f9-7495-4184-a098-abd1af9682c4" providerId="ADAL" clId="{B37060BA-5F9B-4865-B680-FC8F614782FF}" dt="2026-07-30T14:17:02.851" v="31575" actId="20577"/>
          <ac:spMkLst>
            <pc:docMk/>
            <pc:sldMk cId="3773201299" sldId="456"/>
            <ac:spMk id="2" creationId="{CC7C846F-5B2B-D7CD-97B0-B8C40756047A}"/>
          </ac:spMkLst>
        </pc:spChg>
        <pc:spChg chg="add mod">
          <ac:chgData name="Armando Cotugno" userId="184e21f9-7495-4184-a098-abd1af9682c4" providerId="ADAL" clId="{B37060BA-5F9B-4865-B680-FC8F614782FF}" dt="2026-07-30T14:17:20.249" v="31583" actId="20577"/>
          <ac:spMkLst>
            <pc:docMk/>
            <pc:sldMk cId="3773201299" sldId="456"/>
            <ac:spMk id="7" creationId="{EB29F37B-087F-691B-CB5E-FC27F836BF02}"/>
          </ac:spMkLst>
        </pc:spChg>
        <pc:spChg chg="add mod">
          <ac:chgData name="Armando Cotugno" userId="184e21f9-7495-4184-a098-abd1af9682c4" providerId="ADAL" clId="{B37060BA-5F9B-4865-B680-FC8F614782FF}" dt="2026-07-30T14:22:38.301" v="31601" actId="20577"/>
          <ac:spMkLst>
            <pc:docMk/>
            <pc:sldMk cId="3773201299" sldId="456"/>
            <ac:spMk id="24" creationId="{CCB00755-A065-4FE6-6ACA-3E69ED9211F6}"/>
          </ac:spMkLst>
        </pc:spChg>
        <pc:spChg chg="add mod">
          <ac:chgData name="Armando Cotugno" userId="184e21f9-7495-4184-a098-abd1af9682c4" providerId="ADAL" clId="{B37060BA-5F9B-4865-B680-FC8F614782FF}" dt="2026-07-30T14:19:46.493" v="31592" actId="20577"/>
          <ac:spMkLst>
            <pc:docMk/>
            <pc:sldMk cId="3773201299" sldId="456"/>
            <ac:spMk id="26" creationId="{BA581F07-82A8-8B92-51A2-4DE61BD7D63D}"/>
          </ac:spMkLst>
        </pc:spChg>
        <pc:spChg chg="add mod">
          <ac:chgData name="Armando Cotugno" userId="184e21f9-7495-4184-a098-abd1af9682c4" providerId="ADAL" clId="{B37060BA-5F9B-4865-B680-FC8F614782FF}" dt="2026-07-30T14:24:02.522" v="31610" actId="20577"/>
          <ac:spMkLst>
            <pc:docMk/>
            <pc:sldMk cId="3773201299" sldId="456"/>
            <ac:spMk id="30" creationId="{256A5CB9-5587-9471-48B9-B840F27F2ABE}"/>
          </ac:spMkLst>
        </pc:spChg>
        <pc:spChg chg="add mod">
          <ac:chgData name="Armando Cotugno" userId="184e21f9-7495-4184-a098-abd1af9682c4" providerId="ADAL" clId="{B37060BA-5F9B-4865-B680-FC8F614782FF}" dt="2026-07-30T14:24:38.207" v="31620" actId="20577"/>
          <ac:spMkLst>
            <pc:docMk/>
            <pc:sldMk cId="3773201299" sldId="456"/>
            <ac:spMk id="32" creationId="{F1DFC72C-266A-8A1F-D689-9D30F8582567}"/>
          </ac:spMkLst>
        </pc:spChg>
      </pc:sldChg>
      <pc:sldChg chg="addSp delSp modSp add mod">
        <pc:chgData name="Armando Cotugno" userId="184e21f9-7495-4184-a098-abd1af9682c4" providerId="ADAL" clId="{B37060BA-5F9B-4865-B680-FC8F614782FF}" dt="2026-08-10T08:17:59.434" v="31814" actId="20577"/>
        <pc:sldMkLst>
          <pc:docMk/>
          <pc:sldMk cId="3872361697" sldId="457"/>
        </pc:sldMkLst>
        <pc:spChg chg="mod">
          <ac:chgData name="Armando Cotugno" userId="184e21f9-7495-4184-a098-abd1af9682c4" providerId="ADAL" clId="{B37060BA-5F9B-4865-B680-FC8F614782FF}" dt="2026-08-10T08:17:59.434" v="31814" actId="20577"/>
          <ac:spMkLst>
            <pc:docMk/>
            <pc:sldMk cId="3872361697" sldId="457"/>
            <ac:spMk id="111" creationId="{6D226059-BE23-F3DC-CBA3-5FC131D9963E}"/>
          </ac:spMkLst>
        </pc:spChg>
      </pc:sldChg>
      <pc:sldChg chg="modSp add mod">
        <pc:chgData name="Armando Cotugno" userId="184e21f9-7495-4184-a098-abd1af9682c4" providerId="ADAL" clId="{B37060BA-5F9B-4865-B680-FC8F614782FF}" dt="2026-08-03T11:13:27.870" v="31775" actId="1076"/>
        <pc:sldMkLst>
          <pc:docMk/>
          <pc:sldMk cId="4145862966" sldId="459"/>
        </pc:sldMkLst>
        <pc:spChg chg="mod">
          <ac:chgData name="Armando Cotugno" userId="184e21f9-7495-4184-a098-abd1af9682c4" providerId="ADAL" clId="{B37060BA-5F9B-4865-B680-FC8F614782FF}" dt="2026-07-30T14:07:01.958" v="31481" actId="20577"/>
          <ac:spMkLst>
            <pc:docMk/>
            <pc:sldMk cId="4145862966" sldId="459"/>
            <ac:spMk id="3" creationId="{99E8BF9B-E176-B991-0402-12BB62F0DFBF}"/>
          </ac:spMkLst>
        </pc:spChg>
      </pc:sldChg>
    </pc:docChg>
  </pc:docChgLst>
  <pc:docChgLst>
    <pc:chgData name="James Franklin" userId="cf915d05-507f-491f-b4a6-b2aa085ee4b1" providerId="ADAL" clId="{C6C94028-475F-4D4A-92C5-C1FCBEBCC7F4}"/>
    <pc:docChg chg="modSld modMainMaster">
      <pc:chgData name="James Franklin" userId="cf915d05-507f-491f-b4a6-b2aa085ee4b1" providerId="ADAL" clId="{C6C94028-475F-4D4A-92C5-C1FCBEBCC7F4}" dt="2026-07-29T14:22:56.985" v="75" actId="20577"/>
      <pc:docMkLst>
        <pc:docMk/>
      </pc:docMkLst>
      <pc:sldChg chg="modSp mod">
        <pc:chgData name="James Franklin" userId="cf915d05-507f-491f-b4a6-b2aa085ee4b1" providerId="ADAL" clId="{C6C94028-475F-4D4A-92C5-C1FCBEBCC7F4}" dt="2026-07-29T14:22:56.985" v="75" actId="20577"/>
        <pc:sldMkLst>
          <pc:docMk/>
          <pc:sldMk cId="1612668401" sldId="364"/>
        </pc:sldMkLst>
        <pc:spChg chg="mod">
          <ac:chgData name="James Franklin" userId="cf915d05-507f-491f-b4a6-b2aa085ee4b1" providerId="ADAL" clId="{C6C94028-475F-4D4A-92C5-C1FCBEBCC7F4}" dt="2026-07-29T14:22:56.985" v="75" actId="20577"/>
          <ac:spMkLst>
            <pc:docMk/>
            <pc:sldMk cId="1612668401" sldId="364"/>
            <ac:spMk id="5" creationId="{00000000-0000-0000-0000-000000000000}"/>
          </ac:spMkLst>
        </pc:spChg>
      </pc:sldChg>
    </pc:docChg>
  </pc:docChgLst>
</pc:chgInfo>
</file>

<file path=ppt/comments/modernComment_1B0_51758C4C.xml><?xml version="1.0" encoding="utf-8"?>
<p188:cmLst xmlns:a="http://schemas.openxmlformats.org/drawingml/2006/main" xmlns:r="http://schemas.openxmlformats.org/officeDocument/2006/relationships" xmlns:p188="http://schemas.microsoft.com/office/powerpoint/2018/8/main">
  <p188:cm id="{93A43D4F-A195-42C6-B7A5-A9FE8FDF387B}" authorId="{A35A58E1-58D0-EC6C-088D-0D8C0AC2EF38}" created="2026-07-06T11:06:19.187">
    <pc:sldMkLst xmlns:pc="http://schemas.microsoft.com/office/powerpoint/2013/main/command">
      <pc:docMk/>
      <pc:sldMk cId="1366658124" sldId="432"/>
    </pc:sldMkLst>
    <p188:replyLst>
      <p188:reply id="{2771E4C4-08E8-45C6-8B8B-0F9EFF4C4975}" authorId="{61931815-9CF1-2391-C1D4-00EAC94E6244}" created="2026-07-29T14:17:22.610">
        <p188:txBody>
          <a:bodyPr/>
          <a:lstStyle/>
          <a:p>
            <a:r>
              <a:rPr lang="en-GB"/>
              <a:t>Agreed. Mike I’ve sent a message about this.</a:t>
            </a:r>
          </a:p>
        </p188:txBody>
      </p188:reply>
    </p188:replyLst>
    <p188:txBody>
      <a:bodyPr/>
      <a:lstStyle/>
      <a:p>
        <a:r>
          <a:rPr lang="en-GB"/>
          <a:t>Mike: don’t use the google images version - but make it look like this.
could you make the style of the “Do you want to save your password” window the same colours and background as shown on the right.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5" y="0"/>
            <a:ext cx="2945659" cy="498056"/>
          </a:xfrm>
          <a:prstGeom prst="rect">
            <a:avLst/>
          </a:prstGeom>
        </p:spPr>
        <p:txBody>
          <a:bodyPr vert="horz" lIns="91440" tIns="45720" rIns="91440" bIns="45720" rtlCol="0"/>
          <a:lstStyle>
            <a:lvl1pPr algn="r">
              <a:defRPr sz="1200"/>
            </a:lvl1pPr>
          </a:lstStyle>
          <a:p>
            <a:fld id="{75822B63-5DC0-4A4E-937D-5D77D1794C72}" type="datetimeFigureOut">
              <a:rPr lang="en-GB" smtClean="0"/>
              <a:t>10/08/2026</a:t>
            </a:fld>
            <a:endParaRPr lang="en-GB"/>
          </a:p>
        </p:txBody>
      </p:sp>
      <p:sp>
        <p:nvSpPr>
          <p:cNvPr id="4" name="Footer Placeholder 3"/>
          <p:cNvSpPr>
            <a:spLocks noGrp="1"/>
          </p:cNvSpPr>
          <p:nvPr>
            <p:ph type="ftr" sz="quarter" idx="2"/>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5" y="9428585"/>
            <a:ext cx="2945659" cy="498055"/>
          </a:xfrm>
          <a:prstGeom prst="rect">
            <a:avLst/>
          </a:prstGeom>
        </p:spPr>
        <p:txBody>
          <a:bodyPr vert="horz" lIns="91440" tIns="45720" rIns="91440" bIns="45720" rtlCol="0" anchor="b"/>
          <a:lstStyle>
            <a:lvl1pPr algn="r">
              <a:defRPr sz="1200"/>
            </a:lvl1pPr>
          </a:lstStyle>
          <a:p>
            <a:fld id="{E5BA8AF5-87B5-4027-93D4-81DBE8AE37C2}" type="slidenum">
              <a:rPr lang="en-GB" smtClean="0"/>
              <a:t>‹#›</a:t>
            </a:fld>
            <a:endParaRPr lang="en-GB"/>
          </a:p>
        </p:txBody>
      </p:sp>
    </p:spTree>
    <p:extLst>
      <p:ext uri="{BB962C8B-B14F-4D97-AF65-F5344CB8AC3E}">
        <p14:creationId xmlns:p14="http://schemas.microsoft.com/office/powerpoint/2010/main" val="190483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5" y="0"/>
            <a:ext cx="2945659" cy="498056"/>
          </a:xfrm>
          <a:prstGeom prst="rect">
            <a:avLst/>
          </a:prstGeom>
        </p:spPr>
        <p:txBody>
          <a:bodyPr vert="horz" lIns="91440" tIns="45720" rIns="91440" bIns="45720" rtlCol="0"/>
          <a:lstStyle>
            <a:lvl1pPr algn="r">
              <a:defRPr sz="1200"/>
            </a:lvl1pPr>
          </a:lstStyle>
          <a:p>
            <a:fld id="{4327551E-2F19-49DC-B3DF-DFC76DD13A0A}" type="datetimeFigureOut">
              <a:rPr lang="en-GB" smtClean="0"/>
              <a:t>10/08/2026</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5" y="9428585"/>
            <a:ext cx="2945659" cy="498055"/>
          </a:xfrm>
          <a:prstGeom prst="rect">
            <a:avLst/>
          </a:prstGeom>
        </p:spPr>
        <p:txBody>
          <a:bodyPr vert="horz" lIns="91440" tIns="45720" rIns="91440" bIns="45720" rtlCol="0" anchor="b"/>
          <a:lstStyle>
            <a:lvl1pPr algn="r">
              <a:defRPr sz="1200"/>
            </a:lvl1pPr>
          </a:lstStyle>
          <a:p>
            <a:fld id="{FD32EC96-C329-4C8E-9FBE-2FD4C0B622D2}" type="slidenum">
              <a:rPr lang="en-GB" smtClean="0"/>
              <a:t>‹#›</a:t>
            </a:fld>
            <a:endParaRPr lang="en-GB"/>
          </a:p>
        </p:txBody>
      </p:sp>
    </p:spTree>
    <p:extLst>
      <p:ext uri="{BB962C8B-B14F-4D97-AF65-F5344CB8AC3E}">
        <p14:creationId xmlns:p14="http://schemas.microsoft.com/office/powerpoint/2010/main" val="1351555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D32EC96-C329-4C8E-9FBE-2FD4C0B622D2}" type="slidenum">
              <a:rPr lang="en-GB" smtClean="0"/>
              <a:t>8</a:t>
            </a:fld>
            <a:endParaRPr lang="en-GB"/>
          </a:p>
        </p:txBody>
      </p:sp>
    </p:spTree>
    <p:extLst>
      <p:ext uri="{BB962C8B-B14F-4D97-AF65-F5344CB8AC3E}">
        <p14:creationId xmlns:p14="http://schemas.microsoft.com/office/powerpoint/2010/main" val="2838640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E281B-355D-9601-A77E-C5C01A02F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5DBAB-C69A-DDA1-3ABB-22D2F92C31E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537F971-7AF3-428F-314E-F1E4ED39331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450BAE-34FE-3DE8-6B87-3B75568C80E5}"/>
              </a:ext>
            </a:extLst>
          </p:cNvPr>
          <p:cNvSpPr>
            <a:spLocks noGrp="1"/>
          </p:cNvSpPr>
          <p:nvPr>
            <p:ph type="sldNum" sz="quarter" idx="5"/>
          </p:nvPr>
        </p:nvSpPr>
        <p:spPr/>
        <p:txBody>
          <a:bodyPr/>
          <a:lstStyle/>
          <a:p>
            <a:fld id="{FD32EC96-C329-4C8E-9FBE-2FD4C0B622D2}" type="slidenum">
              <a:rPr lang="en-GB" smtClean="0"/>
              <a:t>9</a:t>
            </a:fld>
            <a:endParaRPr lang="en-GB"/>
          </a:p>
        </p:txBody>
      </p:sp>
    </p:spTree>
    <p:extLst>
      <p:ext uri="{BB962C8B-B14F-4D97-AF65-F5344CB8AC3E}">
        <p14:creationId xmlns:p14="http://schemas.microsoft.com/office/powerpoint/2010/main" val="1833790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D32EC96-C329-4C8E-9FBE-2FD4C0B622D2}" type="slidenum">
              <a:rPr lang="en-GB" smtClean="0"/>
              <a:t>15</a:t>
            </a:fld>
            <a:endParaRPr lang="en-GB"/>
          </a:p>
        </p:txBody>
      </p:sp>
    </p:spTree>
    <p:extLst>
      <p:ext uri="{BB962C8B-B14F-4D97-AF65-F5344CB8AC3E}">
        <p14:creationId xmlns:p14="http://schemas.microsoft.com/office/powerpoint/2010/main" val="2751079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78225-6273-5E5B-159D-97F46433B8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258AC7-B6C9-9E43-BD93-549CEFAA402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C8AD57B-C840-7949-B775-34DC9B65089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8809D3E-539D-C88C-F30C-CC7183820F3D}"/>
              </a:ext>
            </a:extLst>
          </p:cNvPr>
          <p:cNvSpPr>
            <a:spLocks noGrp="1"/>
          </p:cNvSpPr>
          <p:nvPr>
            <p:ph type="sldNum" sz="quarter" idx="5"/>
          </p:nvPr>
        </p:nvSpPr>
        <p:spPr/>
        <p:txBody>
          <a:bodyPr/>
          <a:lstStyle/>
          <a:p>
            <a:fld id="{FD32EC96-C329-4C8E-9FBE-2FD4C0B622D2}" type="slidenum">
              <a:rPr lang="en-GB" smtClean="0"/>
              <a:t>27</a:t>
            </a:fld>
            <a:endParaRPr lang="en-GB"/>
          </a:p>
        </p:txBody>
      </p:sp>
    </p:spTree>
    <p:extLst>
      <p:ext uri="{BB962C8B-B14F-4D97-AF65-F5344CB8AC3E}">
        <p14:creationId xmlns:p14="http://schemas.microsoft.com/office/powerpoint/2010/main" val="168270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5D76B-8B42-6CC5-80AA-3EA6005F8B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67690C-B9F8-091C-3A84-E33A62F1343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617FCFD-0933-8861-E07C-DA0C6AF2CB2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C2784B7-9819-951D-3A7E-209275FBC8B7}"/>
              </a:ext>
            </a:extLst>
          </p:cNvPr>
          <p:cNvSpPr>
            <a:spLocks noGrp="1"/>
          </p:cNvSpPr>
          <p:nvPr>
            <p:ph type="sldNum" sz="quarter" idx="5"/>
          </p:nvPr>
        </p:nvSpPr>
        <p:spPr/>
        <p:txBody>
          <a:bodyPr/>
          <a:lstStyle/>
          <a:p>
            <a:fld id="{FD32EC96-C329-4C8E-9FBE-2FD4C0B622D2}" type="slidenum">
              <a:rPr lang="en-GB" smtClean="0"/>
              <a:t>28</a:t>
            </a:fld>
            <a:endParaRPr lang="en-GB"/>
          </a:p>
        </p:txBody>
      </p:sp>
    </p:spTree>
    <p:extLst>
      <p:ext uri="{BB962C8B-B14F-4D97-AF65-F5344CB8AC3E}">
        <p14:creationId xmlns:p14="http://schemas.microsoft.com/office/powerpoint/2010/main" val="1340659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D2293-077A-49FB-56B9-EAA715B4B3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97C62-CF5A-8EF0-38F4-57BB02F40CE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263AE8C-CCF4-AE8F-6AE4-EE59279AF8B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FE990D7-D422-DDA4-6198-CFAED8F19DA2}"/>
              </a:ext>
            </a:extLst>
          </p:cNvPr>
          <p:cNvSpPr>
            <a:spLocks noGrp="1"/>
          </p:cNvSpPr>
          <p:nvPr>
            <p:ph type="sldNum" sz="quarter" idx="5"/>
          </p:nvPr>
        </p:nvSpPr>
        <p:spPr/>
        <p:txBody>
          <a:bodyPr/>
          <a:lstStyle/>
          <a:p>
            <a:fld id="{FD32EC96-C329-4C8E-9FBE-2FD4C0B622D2}" type="slidenum">
              <a:rPr lang="en-GB" smtClean="0"/>
              <a:t>30</a:t>
            </a:fld>
            <a:endParaRPr lang="en-GB"/>
          </a:p>
        </p:txBody>
      </p:sp>
    </p:spTree>
    <p:extLst>
      <p:ext uri="{BB962C8B-B14F-4D97-AF65-F5344CB8AC3E}">
        <p14:creationId xmlns:p14="http://schemas.microsoft.com/office/powerpoint/2010/main" val="1920668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8D5C9-ACF8-5270-EE00-58EBC2B303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C9DBF-377D-1A8D-09AF-4A7D6086E1F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8A61F1D-F5FE-D149-8E5F-30B4FC432E3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DEB3DE0-10CA-36E7-6B78-AD95FDCA3374}"/>
              </a:ext>
            </a:extLst>
          </p:cNvPr>
          <p:cNvSpPr>
            <a:spLocks noGrp="1"/>
          </p:cNvSpPr>
          <p:nvPr>
            <p:ph type="sldNum" sz="quarter" idx="5"/>
          </p:nvPr>
        </p:nvSpPr>
        <p:spPr/>
        <p:txBody>
          <a:bodyPr/>
          <a:lstStyle/>
          <a:p>
            <a:fld id="{FD32EC96-C329-4C8E-9FBE-2FD4C0B622D2}" type="slidenum">
              <a:rPr lang="en-GB" smtClean="0"/>
              <a:t>31</a:t>
            </a:fld>
            <a:endParaRPr lang="en-GB"/>
          </a:p>
        </p:txBody>
      </p:sp>
    </p:spTree>
    <p:extLst>
      <p:ext uri="{BB962C8B-B14F-4D97-AF65-F5344CB8AC3E}">
        <p14:creationId xmlns:p14="http://schemas.microsoft.com/office/powerpoint/2010/main" val="2123976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8F8C7-6434-4196-BE41-EBF201EC1460}"/>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3" y="160"/>
            <a:ext cx="12191674" cy="6857679"/>
          </a:xfrm>
          <a:prstGeom prst="rect">
            <a:avLst/>
          </a:prstGeom>
        </p:spPr>
      </p:pic>
    </p:spTree>
    <p:extLst>
      <p:ext uri="{BB962C8B-B14F-4D97-AF65-F5344CB8AC3E}">
        <p14:creationId xmlns:p14="http://schemas.microsoft.com/office/powerpoint/2010/main" val="159343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rgbClr val="A61A70"/>
        </a:solidFill>
        <a:effectLst/>
      </p:bgPr>
    </p:bg>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9381A80F-0075-4919-877A-375F2E3DADC0}"/>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Objectives</a:t>
            </a:r>
          </a:p>
        </p:txBody>
      </p:sp>
      <p:sp>
        <p:nvSpPr>
          <p:cNvPr id="7" name="Content Placeholder 2">
            <a:extLst>
              <a:ext uri="{FF2B5EF4-FFF2-40B4-BE49-F238E27FC236}">
                <a16:creationId xmlns:a16="http://schemas.microsoft.com/office/drawing/2014/main" id="{132E9C0B-0F4D-4FF9-AD53-CD8D12698CE3}"/>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a:t>Click to edit Master text styles</a:t>
            </a:r>
          </a:p>
          <a:p>
            <a:pPr lvl="1"/>
            <a:r>
              <a:rPr lang="en-US"/>
              <a:t>Second level</a:t>
            </a:r>
          </a:p>
        </p:txBody>
      </p:sp>
      <p:cxnSp>
        <p:nvCxnSpPr>
          <p:cNvPr id="2" name="Straight Connector 1">
            <a:extLst>
              <a:ext uri="{FF2B5EF4-FFF2-40B4-BE49-F238E27FC236}">
                <a16:creationId xmlns:a16="http://schemas.microsoft.com/office/drawing/2014/main" id="{C2DD92C0-D868-20C2-C0A5-55A039B266C3}"/>
              </a:ext>
            </a:extLst>
          </p:cNvPr>
          <p:cNvCxnSpPr>
            <a:cxnSpLocks/>
          </p:cNvCxnSpPr>
          <p:nvPr userDrawn="1"/>
        </p:nvCxnSpPr>
        <p:spPr>
          <a:xfrm>
            <a:off x="584200" y="1702800"/>
            <a:ext cx="0" cy="4421767"/>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5224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rgbClr val="6781CB"/>
        </a:solidFill>
        <a:effectLst/>
      </p:bgPr>
    </p:bg>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id="{D1B5D7EE-A683-02D0-6C7E-F5799F05AB89}"/>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Objectives</a:t>
            </a:r>
          </a:p>
        </p:txBody>
      </p:sp>
      <p:sp>
        <p:nvSpPr>
          <p:cNvPr id="4" name="Content Placeholder 2">
            <a:extLst>
              <a:ext uri="{FF2B5EF4-FFF2-40B4-BE49-F238E27FC236}">
                <a16:creationId xmlns:a16="http://schemas.microsoft.com/office/drawing/2014/main" id="{241D874E-BE7D-1321-635B-6158FBDA5F04}"/>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a:t>Click to edit Master text styles</a:t>
            </a:r>
          </a:p>
          <a:p>
            <a:pPr lvl="1"/>
            <a:r>
              <a:rPr lang="en-US"/>
              <a:t>Second level</a:t>
            </a:r>
          </a:p>
        </p:txBody>
      </p:sp>
      <p:cxnSp>
        <p:nvCxnSpPr>
          <p:cNvPr id="5" name="Straight Connector 4">
            <a:extLst>
              <a:ext uri="{FF2B5EF4-FFF2-40B4-BE49-F238E27FC236}">
                <a16:creationId xmlns:a16="http://schemas.microsoft.com/office/drawing/2014/main" id="{C17CD528-8F4A-A777-0914-D45CC7F39B11}"/>
              </a:ext>
            </a:extLst>
          </p:cNvPr>
          <p:cNvCxnSpPr>
            <a:cxnSpLocks/>
          </p:cNvCxnSpPr>
          <p:nvPr userDrawn="1"/>
        </p:nvCxnSpPr>
        <p:spPr>
          <a:xfrm>
            <a:off x="584200" y="1702800"/>
            <a:ext cx="0" cy="3316941"/>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0368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ABBE8F-2567-AF76-69EF-7247C7F6168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pic>
        <p:nvPicPr>
          <p:cNvPr id="11" name="Graphic 8">
            <a:extLst>
              <a:ext uri="{FF2B5EF4-FFF2-40B4-BE49-F238E27FC236}">
                <a16:creationId xmlns:a16="http://schemas.microsoft.com/office/drawing/2014/main" id="{387D122F-EC48-7CAD-0520-11FE2291996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8" name="Text Placeholder 7"/>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9" name="Text Placeholder 11"/>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781CB"/>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61A7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12" name="TextBox 11"/>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Arial"/>
                <a:cs typeface="Arial"/>
              </a:rPr>
              <a:t>Encryption – Part 1</a:t>
            </a:r>
          </a:p>
          <a:p>
            <a:pPr>
              <a:spcBef>
                <a:spcPts val="288"/>
              </a:spcBef>
            </a:pPr>
            <a:r>
              <a:rPr lang="en-GB" sz="1200" b="0" dirty="0">
                <a:solidFill>
                  <a:srgbClr val="FFFFFF"/>
                </a:solidFill>
                <a:effectLst>
                  <a:glow rad="228600">
                    <a:schemeClr val="tx1">
                      <a:alpha val="40000"/>
                    </a:schemeClr>
                  </a:glow>
                </a:effectLst>
                <a:latin typeface="Arial"/>
                <a:cs typeface="Arial"/>
              </a:rPr>
              <a:t>Pack A Part 4 Encryption and precautions</a:t>
            </a:r>
            <a:endParaRPr lang="en-US" sz="1200" b="0" dirty="0">
              <a:solidFill>
                <a:srgbClr val="FFFFFF"/>
              </a:solidFill>
              <a:effectLst>
                <a:glow rad="228600">
                  <a:schemeClr val="tx1">
                    <a:alpha val="40000"/>
                  </a:schemeClr>
                </a:glow>
              </a:effectLst>
              <a:latin typeface="Arial"/>
              <a:cs typeface="Arial"/>
            </a:endParaRPr>
          </a:p>
        </p:txBody>
      </p:sp>
    </p:spTree>
    <p:extLst>
      <p:ext uri="{BB962C8B-B14F-4D97-AF65-F5344CB8AC3E}">
        <p14:creationId xmlns:p14="http://schemas.microsoft.com/office/powerpoint/2010/main" val="386438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970ECC-57D1-0CAF-7D6D-A7C276AA14E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sp>
        <p:nvSpPr>
          <p:cNvPr id="9" name="Text Placeholder 7">
            <a:extLst>
              <a:ext uri="{FF2B5EF4-FFF2-40B4-BE49-F238E27FC236}">
                <a16:creationId xmlns:a16="http://schemas.microsoft.com/office/drawing/2014/main" id="{3E870C45-D97E-4281-BEEF-AB973C908D7A}"/>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0" name="Text Placeholder 11">
            <a:extLst>
              <a:ext uri="{FF2B5EF4-FFF2-40B4-BE49-F238E27FC236}">
                <a16:creationId xmlns:a16="http://schemas.microsoft.com/office/drawing/2014/main" id="{C8F4355B-C12B-4D64-A9F8-D30EF17E4A3D}"/>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781CB"/>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61A7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3" name="TextBox 2">
            <a:extLst>
              <a:ext uri="{FF2B5EF4-FFF2-40B4-BE49-F238E27FC236}">
                <a16:creationId xmlns:a16="http://schemas.microsoft.com/office/drawing/2014/main" id="{06B03C9D-9E08-62C0-A143-888BFAEFFA9E}"/>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mn-lt"/>
                <a:cs typeface="Arial"/>
              </a:rPr>
              <a:t>Encryption – Part 1</a:t>
            </a:r>
          </a:p>
          <a:p>
            <a:pPr>
              <a:spcBef>
                <a:spcPts val="288"/>
              </a:spcBef>
            </a:pPr>
            <a:r>
              <a:rPr lang="en-GB" sz="1200" b="0" dirty="0">
                <a:solidFill>
                  <a:srgbClr val="FFFFFF"/>
                </a:solidFill>
                <a:effectLst>
                  <a:glow rad="228600">
                    <a:schemeClr val="tx1">
                      <a:alpha val="40000"/>
                    </a:schemeClr>
                  </a:glow>
                </a:effectLst>
                <a:latin typeface="+mn-lt"/>
                <a:cs typeface="Arial"/>
              </a:rPr>
              <a:t>Pack A Part 4 Encryption and precautions</a:t>
            </a:r>
            <a:endParaRPr lang="en-US" sz="1200" b="0" dirty="0">
              <a:solidFill>
                <a:srgbClr val="FFFFFF"/>
              </a:solidFill>
              <a:effectLst>
                <a:glow rad="228600">
                  <a:schemeClr val="tx1">
                    <a:alpha val="40000"/>
                  </a:schemeClr>
                </a:glow>
              </a:effectLst>
              <a:latin typeface="+mn-lt"/>
              <a:cs typeface="Arial"/>
            </a:endParaRPr>
          </a:p>
        </p:txBody>
      </p:sp>
    </p:spTree>
    <p:extLst>
      <p:ext uri="{BB962C8B-B14F-4D97-AF65-F5344CB8AC3E}">
        <p14:creationId xmlns:p14="http://schemas.microsoft.com/office/powerpoint/2010/main" val="1663747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9C67D32-2B53-9BEC-0DE6-FF94FB8C6C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pic>
        <p:nvPicPr>
          <p:cNvPr id="12" name="Graphic 8">
            <a:extLst>
              <a:ext uri="{FF2B5EF4-FFF2-40B4-BE49-F238E27FC236}">
                <a16:creationId xmlns:a16="http://schemas.microsoft.com/office/drawing/2014/main" id="{F0E4C22E-7812-4919-6D0C-6BA39E8776A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798868"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781CB"/>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61A7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4" name="TextBox 3">
            <a:extLst>
              <a:ext uri="{FF2B5EF4-FFF2-40B4-BE49-F238E27FC236}">
                <a16:creationId xmlns:a16="http://schemas.microsoft.com/office/drawing/2014/main" id="{6D423014-8536-01E3-A1CC-6887EE510195}"/>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mn-lt"/>
                <a:cs typeface="Arial"/>
              </a:rPr>
              <a:t>Encryption – Part 1</a:t>
            </a:r>
          </a:p>
          <a:p>
            <a:pPr>
              <a:spcBef>
                <a:spcPts val="288"/>
              </a:spcBef>
            </a:pPr>
            <a:r>
              <a:rPr lang="en-GB" sz="1200" b="0" dirty="0">
                <a:solidFill>
                  <a:srgbClr val="FFFFFF"/>
                </a:solidFill>
                <a:effectLst>
                  <a:glow rad="228600">
                    <a:schemeClr val="tx1">
                      <a:alpha val="40000"/>
                    </a:schemeClr>
                  </a:glow>
                </a:effectLst>
                <a:latin typeface="+mn-lt"/>
                <a:cs typeface="Arial"/>
              </a:rPr>
              <a:t>Pack A Part 4 Encryption and precautions</a:t>
            </a:r>
            <a:endParaRPr lang="en-US" sz="1200" b="0" dirty="0">
              <a:solidFill>
                <a:srgbClr val="FFFFFF"/>
              </a:solidFill>
              <a:effectLst>
                <a:glow rad="228600">
                  <a:schemeClr val="tx1">
                    <a:alpha val="40000"/>
                  </a:schemeClr>
                </a:glow>
              </a:effectLst>
              <a:latin typeface="+mn-lt"/>
              <a:cs typeface="Arial"/>
            </a:endParaRPr>
          </a:p>
        </p:txBody>
      </p:sp>
      <p:pic>
        <p:nvPicPr>
          <p:cNvPr id="7" name="Picture 6">
            <a:extLst>
              <a:ext uri="{FF2B5EF4-FFF2-40B4-BE49-F238E27FC236}">
                <a16:creationId xmlns:a16="http://schemas.microsoft.com/office/drawing/2014/main" id="{8BEADAD5-6717-DECC-78FD-F964FC42394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24037" y="900257"/>
            <a:ext cx="1465200" cy="554184"/>
          </a:xfrm>
          <a:prstGeom prst="rect">
            <a:avLst/>
          </a:prstGeom>
        </p:spPr>
      </p:pic>
    </p:spTree>
    <p:extLst>
      <p:ext uri="{BB962C8B-B14F-4D97-AF65-F5344CB8AC3E}">
        <p14:creationId xmlns:p14="http://schemas.microsoft.com/office/powerpoint/2010/main" val="930331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F682A8B-92E6-5721-95E3-76520E0E521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662681"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781CB"/>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61A7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3" name="TextBox 2">
            <a:extLst>
              <a:ext uri="{FF2B5EF4-FFF2-40B4-BE49-F238E27FC236}">
                <a16:creationId xmlns:a16="http://schemas.microsoft.com/office/drawing/2014/main" id="{5928B3CB-D1C4-FAAC-B0F3-A73F9FDEC47D}"/>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mn-lt"/>
                <a:cs typeface="Arial"/>
              </a:rPr>
              <a:t>Encryption – Part 1</a:t>
            </a:r>
          </a:p>
          <a:p>
            <a:pPr>
              <a:spcBef>
                <a:spcPts val="288"/>
              </a:spcBef>
            </a:pPr>
            <a:r>
              <a:rPr lang="en-GB" sz="1200" b="0" dirty="0">
                <a:solidFill>
                  <a:srgbClr val="FFFFFF"/>
                </a:solidFill>
                <a:effectLst>
                  <a:glow rad="228600">
                    <a:schemeClr val="tx1">
                      <a:alpha val="40000"/>
                    </a:schemeClr>
                  </a:glow>
                </a:effectLst>
                <a:latin typeface="+mn-lt"/>
                <a:cs typeface="Arial"/>
              </a:rPr>
              <a:t>Pack A Part 4 Encryption and precautions</a:t>
            </a:r>
            <a:endParaRPr lang="en-US" sz="1200" b="0" dirty="0">
              <a:solidFill>
                <a:srgbClr val="FFFFFF"/>
              </a:solidFill>
              <a:effectLst>
                <a:glow rad="228600">
                  <a:schemeClr val="tx1">
                    <a:alpha val="40000"/>
                  </a:schemeClr>
                </a:glow>
              </a:effectLst>
              <a:latin typeface="+mn-lt"/>
              <a:cs typeface="Arial"/>
            </a:endParaRPr>
          </a:p>
        </p:txBody>
      </p:sp>
      <p:pic>
        <p:nvPicPr>
          <p:cNvPr id="6" name="Picture 5">
            <a:extLst>
              <a:ext uri="{FF2B5EF4-FFF2-40B4-BE49-F238E27FC236}">
                <a16:creationId xmlns:a16="http://schemas.microsoft.com/office/drawing/2014/main" id="{2FD3B193-3B42-3E68-FC4C-DDF3C59AA8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24037" y="900257"/>
            <a:ext cx="1465200" cy="554184"/>
          </a:xfrm>
          <a:prstGeom prst="rect">
            <a:avLst/>
          </a:prstGeom>
        </p:spPr>
      </p:pic>
    </p:spTree>
    <p:extLst>
      <p:ext uri="{BB962C8B-B14F-4D97-AF65-F5344CB8AC3E}">
        <p14:creationId xmlns:p14="http://schemas.microsoft.com/office/powerpoint/2010/main" val="1680822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5A09CD3-E1B2-4EF2-6DA1-59F54B33801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pic>
        <p:nvPicPr>
          <p:cNvPr id="11" name="Graphic 8">
            <a:extLst>
              <a:ext uri="{FF2B5EF4-FFF2-40B4-BE49-F238E27FC236}">
                <a16:creationId xmlns:a16="http://schemas.microsoft.com/office/drawing/2014/main" id="{98677B59-9121-813F-9B24-09248D981F8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12" name="Text Placeholder 7">
            <a:extLst>
              <a:ext uri="{FF2B5EF4-FFF2-40B4-BE49-F238E27FC236}">
                <a16:creationId xmlns:a16="http://schemas.microsoft.com/office/drawing/2014/main" id="{275BFCD8-D891-4C98-A61D-8D9D27E59A9F}"/>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Worksheet</a:t>
            </a:r>
          </a:p>
        </p:txBody>
      </p:sp>
      <p:sp>
        <p:nvSpPr>
          <p:cNvPr id="15" name="Text Placeholder 11">
            <a:extLst>
              <a:ext uri="{FF2B5EF4-FFF2-40B4-BE49-F238E27FC236}">
                <a16:creationId xmlns:a16="http://schemas.microsoft.com/office/drawing/2014/main" id="{EDB80FE1-CB5F-4209-A5CF-C0E7A88B733B}"/>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781CB"/>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A61A70"/>
                </a:solidFill>
                <a:latin typeface="Arial"/>
                <a:ea typeface="+mn-ea"/>
                <a:cs typeface="Arial"/>
              </a:defRPr>
            </a:lvl3pPr>
          </a:lstStyle>
          <a:p>
            <a:pPr lvl="0"/>
            <a:r>
              <a:rPr lang="en-US" dirty="0"/>
              <a:t>Click to edit Master text styles</a:t>
            </a:r>
          </a:p>
          <a:p>
            <a:pPr lvl="1"/>
            <a:r>
              <a:rPr lang="en-US" dirty="0"/>
              <a:t>Second level</a:t>
            </a:r>
          </a:p>
          <a:p>
            <a:pPr lvl="2"/>
            <a:r>
              <a:rPr lang="en-US" dirty="0"/>
              <a:t>Third level</a:t>
            </a:r>
          </a:p>
        </p:txBody>
      </p:sp>
      <p:sp>
        <p:nvSpPr>
          <p:cNvPr id="5" name="TextBox 4">
            <a:extLst>
              <a:ext uri="{FF2B5EF4-FFF2-40B4-BE49-F238E27FC236}">
                <a16:creationId xmlns:a16="http://schemas.microsoft.com/office/drawing/2014/main" id="{9202C79D-614D-CB26-E6D1-6FB6DAE5A4EF}"/>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mn-lt"/>
                <a:cs typeface="Arial"/>
              </a:rPr>
              <a:t>Encryption – Part 1</a:t>
            </a:r>
          </a:p>
          <a:p>
            <a:pPr>
              <a:spcBef>
                <a:spcPts val="288"/>
              </a:spcBef>
            </a:pPr>
            <a:r>
              <a:rPr lang="en-GB" sz="1200" b="0" dirty="0">
                <a:solidFill>
                  <a:srgbClr val="FFFFFF"/>
                </a:solidFill>
                <a:effectLst>
                  <a:glow rad="228600">
                    <a:schemeClr val="tx1">
                      <a:alpha val="40000"/>
                    </a:schemeClr>
                  </a:glow>
                </a:effectLst>
                <a:latin typeface="+mn-lt"/>
                <a:cs typeface="Arial"/>
              </a:rPr>
              <a:t>Pack A Part 4 Encryption and precautions</a:t>
            </a:r>
            <a:endParaRPr lang="en-US" sz="1200" b="0" dirty="0">
              <a:solidFill>
                <a:srgbClr val="FFFFFF"/>
              </a:solidFill>
              <a:effectLst>
                <a:glow rad="228600">
                  <a:schemeClr val="tx1">
                    <a:alpha val="40000"/>
                  </a:schemeClr>
                </a:glow>
              </a:effectLst>
              <a:latin typeface="+mn-lt"/>
              <a:cs typeface="Arial"/>
            </a:endParaRPr>
          </a:p>
        </p:txBody>
      </p:sp>
      <p:pic>
        <p:nvPicPr>
          <p:cNvPr id="6" name="Picture 5">
            <a:extLst>
              <a:ext uri="{FF2B5EF4-FFF2-40B4-BE49-F238E27FC236}">
                <a16:creationId xmlns:a16="http://schemas.microsoft.com/office/drawing/2014/main" id="{E0A681CA-80AB-FC2D-D763-AA621B68195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162262" y="1238692"/>
            <a:ext cx="2662613" cy="2664000"/>
          </a:xfrm>
          <a:prstGeom prst="rect">
            <a:avLst/>
          </a:prstGeom>
        </p:spPr>
      </p:pic>
    </p:spTree>
    <p:extLst>
      <p:ext uri="{BB962C8B-B14F-4D97-AF65-F5344CB8AC3E}">
        <p14:creationId xmlns:p14="http://schemas.microsoft.com/office/powerpoint/2010/main" val="1482273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F91EAA-F707-7489-696F-1DCDD3098A2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69"/>
            <a:ext cx="12192000" cy="648950"/>
          </a:xfrm>
          <a:prstGeom prst="rect">
            <a:avLst/>
          </a:prstGeom>
        </p:spPr>
      </p:pic>
      <p:pic>
        <p:nvPicPr>
          <p:cNvPr id="9" name="Graphic 8">
            <a:extLst>
              <a:ext uri="{FF2B5EF4-FFF2-40B4-BE49-F238E27FC236}">
                <a16:creationId xmlns:a16="http://schemas.microsoft.com/office/drawing/2014/main" id="{41D5CD33-B217-AF14-962A-068A883B251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4" name="TextBox 3">
            <a:extLst>
              <a:ext uri="{FF2B5EF4-FFF2-40B4-BE49-F238E27FC236}">
                <a16:creationId xmlns:a16="http://schemas.microsoft.com/office/drawing/2014/main" id="{7846F7DA-E874-7F94-7AA0-EC1A3FA99012}"/>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GB" sz="1200" b="1" dirty="0">
                <a:solidFill>
                  <a:srgbClr val="FFFFFF"/>
                </a:solidFill>
                <a:effectLst>
                  <a:glow rad="228600">
                    <a:schemeClr val="tx1">
                      <a:alpha val="40000"/>
                    </a:schemeClr>
                  </a:glow>
                </a:effectLst>
                <a:latin typeface="+mn-lt"/>
                <a:cs typeface="Arial"/>
              </a:rPr>
              <a:t>Encryption – Part 1</a:t>
            </a:r>
          </a:p>
          <a:p>
            <a:pPr>
              <a:spcBef>
                <a:spcPts val="288"/>
              </a:spcBef>
            </a:pPr>
            <a:r>
              <a:rPr lang="en-GB" sz="1200" b="0" dirty="0">
                <a:solidFill>
                  <a:srgbClr val="FFFFFF"/>
                </a:solidFill>
                <a:effectLst>
                  <a:glow rad="228600">
                    <a:schemeClr val="tx1">
                      <a:alpha val="40000"/>
                    </a:schemeClr>
                  </a:glow>
                </a:effectLst>
                <a:latin typeface="+mn-lt"/>
                <a:cs typeface="Arial"/>
              </a:rPr>
              <a:t>Pack A Part 4 Encryption and precautions</a:t>
            </a:r>
            <a:endParaRPr lang="en-US" sz="1200" b="0" dirty="0">
              <a:solidFill>
                <a:srgbClr val="FFFFFF"/>
              </a:solidFill>
              <a:effectLst>
                <a:glow rad="228600">
                  <a:schemeClr val="tx1">
                    <a:alpha val="40000"/>
                  </a:schemeClr>
                </a:glow>
              </a:effectLst>
              <a:latin typeface="+mn-lt"/>
              <a:cs typeface="Arial"/>
            </a:endParaRPr>
          </a:p>
        </p:txBody>
      </p:sp>
      <p:sp>
        <p:nvSpPr>
          <p:cNvPr id="8" name="Rectangle 7">
            <a:extLst>
              <a:ext uri="{FF2B5EF4-FFF2-40B4-BE49-F238E27FC236}">
                <a16:creationId xmlns:a16="http://schemas.microsoft.com/office/drawing/2014/main" id="{A975CF10-0C97-4228-BA6B-F209FC8712C4}"/>
              </a:ext>
            </a:extLst>
          </p:cNvPr>
          <p:cNvSpPr/>
          <p:nvPr userDrawn="1"/>
        </p:nvSpPr>
        <p:spPr>
          <a:xfrm>
            <a:off x="752495" y="1170000"/>
            <a:ext cx="7216801" cy="4924425"/>
          </a:xfrm>
          <a:prstGeom prst="rect">
            <a:avLst/>
          </a:prstGeom>
        </p:spPr>
        <p:txBody>
          <a:bodyPr wrap="square" lIns="0" rIns="0">
            <a:spAutoFit/>
          </a:bodyPr>
          <a:lstStyle/>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a:ln>
                  <a:noFill/>
                </a:ln>
                <a:solidFill>
                  <a:schemeClr val="bg1"/>
                </a:solidFill>
                <a:effectLst/>
                <a:uLnTx/>
                <a:uFillTx/>
                <a:latin typeface="Arial"/>
                <a:ea typeface="+mn-ea"/>
                <a:cs typeface="Arial"/>
              </a:rPr>
              <a:t>Copyright</a:t>
            </a:r>
            <a:endParaRPr kumimoji="0" lang="en-GB" sz="1200" b="1" i="0" u="none" strike="noStrike" kern="1200" cap="none" spc="0" normalizeH="0" baseline="0" noProof="0">
              <a:ln>
                <a:noFill/>
              </a:ln>
              <a:solidFill>
                <a:schemeClr val="bg1"/>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 2026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The contents of this unit are protected by copyright. </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This unit and all the worksheets, PowerPoint presentations, teaching guides and other associated files distributed with it are supplied to you by PG Online Limited under licence and may be used and copied by you only in accordance with the terms of the licence. Except as expressly permitted by the licence, no part of the materials distributed with this unit may be used, reproduced, stored in a retrieval system, or transmitted, in any form or by any means, electronic or otherwise, without the prior written permission of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a:ln>
                  <a:noFill/>
                </a:ln>
                <a:solidFill>
                  <a:schemeClr val="bg1"/>
                </a:solidFill>
                <a:effectLst/>
                <a:uLnTx/>
                <a:uFillTx/>
                <a:latin typeface="Arial"/>
                <a:ea typeface="+mn-ea"/>
                <a:cs typeface="Arial"/>
              </a:rPr>
              <a:t>Licence agreement</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This is a legal agreement between you, the end user, and PG Online Limited. This unit and all the worksheets, PowerPoint presentations, teaching guides and other associated files distributed with it is licensed, not sold, to you by PG Online Limited for use under the terms of the licence.</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The materials distributed with this unit may be freely copied and used by members of a single institution on a single site only. You are not permitted to share in any way any of the materials or part of the materials with any third party, including users on another site or individuals who are members of a separate institution. You acknowledge that the materials must remain with you, the licencing institution, and no part of the materials may be transferred to another institution. You also agree not to procure, authorise, encourage, facilitate or enable any third party to reproduce these materials in whole or in part without the prior permission of PG Online Limited.</a:t>
            </a:r>
            <a:endParaRPr lang="en-GB" sz="1200">
              <a:solidFill>
                <a:schemeClr val="bg1"/>
              </a:solidFill>
            </a:endParaRPr>
          </a:p>
        </p:txBody>
      </p:sp>
    </p:spTree>
    <p:extLst>
      <p:ext uri="{BB962C8B-B14F-4D97-AF65-F5344CB8AC3E}">
        <p14:creationId xmlns:p14="http://schemas.microsoft.com/office/powerpoint/2010/main" val="3920882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807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9" r:id="rId6"/>
    <p:sldLayoutId id="2147483671" r:id="rId7"/>
    <p:sldLayoutId id="2147483665" r:id="rId8"/>
    <p:sldLayoutId id="214748366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223" userDrawn="1">
          <p15:clr>
            <a:srgbClr val="F26B43"/>
          </p15:clr>
        </p15:guide>
        <p15:guide id="4" pos="7083" userDrawn="1">
          <p15:clr>
            <a:srgbClr val="F26B43"/>
          </p15:clr>
        </p15:guide>
        <p15:guide id="5" orient="horz" pos="595"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microsoft.com/office/2018/10/relationships/comments" Target="../comments/modernComment_1B0_51758C4C.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9.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03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11113"/>
        </a:solidFill>
        <a:effectLst/>
      </p:bgPr>
    </p:bg>
    <p:spTree>
      <p:nvGrpSpPr>
        <p:cNvPr id="1" name="">
          <a:extLst>
            <a:ext uri="{FF2B5EF4-FFF2-40B4-BE49-F238E27FC236}">
              <a16:creationId xmlns:a16="http://schemas.microsoft.com/office/drawing/2014/main" id="{2EEB9B70-CF98-4A33-6B4B-F6EEEDB47DB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6874F53-5DA6-EAE0-ED87-C7F9E03E3DE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649018"/>
            <a:ext cx="12192000" cy="6208981"/>
          </a:xfrm>
          <a:prstGeom prst="rect">
            <a:avLst/>
          </a:prstGeom>
        </p:spPr>
      </p:pic>
      <p:sp>
        <p:nvSpPr>
          <p:cNvPr id="2" name="Text Placeholder 1">
            <a:extLst>
              <a:ext uri="{FF2B5EF4-FFF2-40B4-BE49-F238E27FC236}">
                <a16:creationId xmlns:a16="http://schemas.microsoft.com/office/drawing/2014/main" id="{BCACB8B1-A4A3-74B2-2883-E7E5FD3760CA}"/>
              </a:ext>
            </a:extLst>
          </p:cNvPr>
          <p:cNvSpPr>
            <a:spLocks noGrp="1"/>
          </p:cNvSpPr>
          <p:nvPr>
            <p:ph type="body" sz="quarter" idx="13"/>
          </p:nvPr>
        </p:nvSpPr>
        <p:spPr/>
        <p:txBody>
          <a:bodyPr/>
          <a:lstStyle/>
          <a:p>
            <a:r>
              <a:rPr lang="en-GB" dirty="0">
                <a:solidFill>
                  <a:schemeClr val="bg1"/>
                </a:solidFill>
              </a:rPr>
              <a:t>Case study: browser password storage</a:t>
            </a:r>
          </a:p>
        </p:txBody>
      </p:sp>
      <p:sp>
        <p:nvSpPr>
          <p:cNvPr id="3" name="Text Placeholder 2">
            <a:extLst>
              <a:ext uri="{FF2B5EF4-FFF2-40B4-BE49-F238E27FC236}">
                <a16:creationId xmlns:a16="http://schemas.microsoft.com/office/drawing/2014/main" id="{390150CA-B6FA-8A6F-65C1-7B49C841DF00}"/>
              </a:ext>
            </a:extLst>
          </p:cNvPr>
          <p:cNvSpPr>
            <a:spLocks noGrp="1"/>
          </p:cNvSpPr>
          <p:nvPr>
            <p:ph type="body" sz="quarter" idx="14"/>
          </p:nvPr>
        </p:nvSpPr>
        <p:spPr>
          <a:xfrm>
            <a:off x="752400" y="1704180"/>
            <a:ext cx="7294320" cy="5153820"/>
          </a:xfrm>
        </p:spPr>
        <p:txBody>
          <a:bodyPr/>
          <a:lstStyle/>
          <a:p>
            <a:r>
              <a:rPr lang="en-US" dirty="0">
                <a:solidFill>
                  <a:schemeClr val="bg1"/>
                </a:solidFill>
              </a:rPr>
              <a:t>Popular web browsers, such as Chrome or Safari, have a built-in password manager</a:t>
            </a:r>
            <a:endParaRPr lang="en-GB" dirty="0">
              <a:solidFill>
                <a:schemeClr val="bg1"/>
              </a:solidFill>
            </a:endParaRPr>
          </a:p>
          <a:p>
            <a:pPr lvl="1"/>
            <a:r>
              <a:rPr lang="en-GB" dirty="0">
                <a:solidFill>
                  <a:schemeClr val="bg1"/>
                </a:solidFill>
              </a:rPr>
              <a:t>Every time you log in to a website, you have the option to save your credentials</a:t>
            </a:r>
          </a:p>
          <a:p>
            <a:pPr lvl="1"/>
            <a:r>
              <a:rPr lang="en-GB" dirty="0">
                <a:solidFill>
                  <a:schemeClr val="bg1"/>
                </a:solidFill>
              </a:rPr>
              <a:t>Your credentials will be encrypted and then stored either in your browser’s local storage, or in your online account </a:t>
            </a:r>
            <a:br>
              <a:rPr lang="en-GB" dirty="0">
                <a:solidFill>
                  <a:schemeClr val="bg1"/>
                </a:solidFill>
              </a:rPr>
            </a:br>
            <a:r>
              <a:rPr lang="en-GB" dirty="0">
                <a:solidFill>
                  <a:schemeClr val="bg1"/>
                </a:solidFill>
              </a:rPr>
              <a:t>(e.g. your Google or Apple account)</a:t>
            </a:r>
          </a:p>
          <a:p>
            <a:pPr lvl="1"/>
            <a:r>
              <a:rPr lang="en-GB" dirty="0">
                <a:solidFill>
                  <a:schemeClr val="bg1"/>
                </a:solidFill>
              </a:rPr>
              <a:t>The browser password manager will autofill your credentials the next time you log in to the same website</a:t>
            </a:r>
          </a:p>
          <a:p>
            <a:pPr lvl="1"/>
            <a:r>
              <a:rPr lang="en-GB" dirty="0">
                <a:solidFill>
                  <a:schemeClr val="bg1"/>
                </a:solidFill>
              </a:rPr>
              <a:t>This can be less secure than dedicated password manager apps as they are more vulnerable to malware that exploit browsers vulnerabilities</a:t>
            </a:r>
          </a:p>
          <a:p>
            <a:endParaRPr lang="en-GB" dirty="0">
              <a:solidFill>
                <a:schemeClr val="bg1"/>
              </a:solidFill>
            </a:endParaRPr>
          </a:p>
        </p:txBody>
      </p:sp>
      <p:pic>
        <p:nvPicPr>
          <p:cNvPr id="8" name="Graphic 8">
            <a:extLst>
              <a:ext uri="{FF2B5EF4-FFF2-40B4-BE49-F238E27FC236}">
                <a16:creationId xmlns:a16="http://schemas.microsoft.com/office/drawing/2014/main" id="{7CD414A0-E45A-9444-5FB3-DCC52FCD8EB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pic>
        <p:nvPicPr>
          <p:cNvPr id="13" name="Picture 12">
            <a:extLst>
              <a:ext uri="{FF2B5EF4-FFF2-40B4-BE49-F238E27FC236}">
                <a16:creationId xmlns:a16="http://schemas.microsoft.com/office/drawing/2014/main" id="{C49B40C1-7359-E25F-7711-7A0ACDD0F2BB}"/>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743023" y="2956545"/>
            <a:ext cx="2248769" cy="1593926"/>
          </a:xfrm>
          <a:prstGeom prst="rect">
            <a:avLst/>
          </a:prstGeom>
        </p:spPr>
      </p:pic>
    </p:spTree>
    <p:extLst>
      <p:ext uri="{BB962C8B-B14F-4D97-AF65-F5344CB8AC3E}">
        <p14:creationId xmlns:p14="http://schemas.microsoft.com/office/powerpoint/2010/main" val="1366658124"/>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31CF0-3ACF-8049-DB67-6B1DE846B76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F20DB405-657F-1C9B-77C1-FBCC725620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34044" y="1965344"/>
            <a:ext cx="4174296" cy="3728579"/>
          </a:xfrm>
          <a:prstGeom prst="rect">
            <a:avLst/>
          </a:prstGeom>
        </p:spPr>
      </p:pic>
      <p:sp>
        <p:nvSpPr>
          <p:cNvPr id="4" name="Text Placeholder 3">
            <a:extLst>
              <a:ext uri="{FF2B5EF4-FFF2-40B4-BE49-F238E27FC236}">
                <a16:creationId xmlns:a16="http://schemas.microsoft.com/office/drawing/2014/main" id="{67DF7561-3366-4AF4-6F5E-076C3EEDADAD}"/>
              </a:ext>
            </a:extLst>
          </p:cNvPr>
          <p:cNvSpPr>
            <a:spLocks noGrp="1"/>
          </p:cNvSpPr>
          <p:nvPr>
            <p:ph type="body" sz="quarter" idx="13"/>
          </p:nvPr>
        </p:nvSpPr>
        <p:spPr/>
        <p:txBody>
          <a:bodyPr/>
          <a:lstStyle/>
          <a:p>
            <a:r>
              <a:rPr lang="en-GB" dirty="0"/>
              <a:t>Digital Rights Management (DRM)</a:t>
            </a:r>
          </a:p>
        </p:txBody>
      </p:sp>
      <p:sp>
        <p:nvSpPr>
          <p:cNvPr id="3" name="Text Placeholder 2">
            <a:extLst>
              <a:ext uri="{FF2B5EF4-FFF2-40B4-BE49-F238E27FC236}">
                <a16:creationId xmlns:a16="http://schemas.microsoft.com/office/drawing/2014/main" id="{934ACBF6-C244-AC66-64DE-55126FA5A12D}"/>
              </a:ext>
            </a:extLst>
          </p:cNvPr>
          <p:cNvSpPr>
            <a:spLocks noGrp="1"/>
          </p:cNvSpPr>
          <p:nvPr>
            <p:ph type="body" sz="quarter" idx="14"/>
          </p:nvPr>
        </p:nvSpPr>
        <p:spPr>
          <a:xfrm>
            <a:off x="752401" y="1704180"/>
            <a:ext cx="7248600" cy="5153820"/>
          </a:xfrm>
        </p:spPr>
        <p:txBody>
          <a:bodyPr/>
          <a:lstStyle/>
          <a:p>
            <a:r>
              <a:rPr lang="en-US" dirty="0"/>
              <a:t>Digital content such as videos, music </a:t>
            </a:r>
            <a:br>
              <a:rPr lang="en-US" dirty="0"/>
            </a:br>
            <a:r>
              <a:rPr lang="en-US" dirty="0"/>
              <a:t>and software is usually copyrighted</a:t>
            </a:r>
          </a:p>
          <a:p>
            <a:pPr lvl="1"/>
            <a:r>
              <a:rPr lang="en-US" dirty="0"/>
              <a:t>Creators of digital content hold the copyright</a:t>
            </a:r>
          </a:p>
          <a:p>
            <a:pPr lvl="1"/>
            <a:r>
              <a:rPr lang="en-US" dirty="0"/>
              <a:t>No-one other than the copyright holders </a:t>
            </a:r>
            <a:br>
              <a:rPr lang="en-US" dirty="0"/>
            </a:br>
            <a:r>
              <a:rPr lang="en-US" dirty="0"/>
              <a:t>can copy or share the content without permission</a:t>
            </a:r>
          </a:p>
          <a:p>
            <a:r>
              <a:rPr lang="en-US" b="1" dirty="0"/>
              <a:t>Digital Rights Management</a:t>
            </a:r>
            <a:r>
              <a:rPr lang="en-US" dirty="0"/>
              <a:t> (</a:t>
            </a:r>
            <a:r>
              <a:rPr lang="en-US" b="1" dirty="0"/>
              <a:t>DRM</a:t>
            </a:r>
            <a:r>
              <a:rPr lang="en-US" dirty="0"/>
              <a:t>) is </a:t>
            </a:r>
            <a:br>
              <a:rPr lang="en-US" dirty="0"/>
            </a:br>
            <a:r>
              <a:rPr lang="en-US" dirty="0"/>
              <a:t>the use of technology to manage access </a:t>
            </a:r>
            <a:br>
              <a:rPr lang="en-US" dirty="0"/>
            </a:br>
            <a:r>
              <a:rPr lang="en-US" dirty="0"/>
              <a:t>to digital content, for example:</a:t>
            </a:r>
          </a:p>
          <a:p>
            <a:pPr lvl="1"/>
            <a:r>
              <a:rPr lang="en-US" dirty="0"/>
              <a:t>Prevent illegal copying of unlicensed software</a:t>
            </a:r>
          </a:p>
          <a:p>
            <a:pPr lvl="1"/>
            <a:r>
              <a:rPr lang="en-US" dirty="0"/>
              <a:t>Prevent the copying of DVD and </a:t>
            </a:r>
            <a:r>
              <a:rPr lang="en-US"/>
              <a:t>Blu-ray discs</a:t>
            </a:r>
            <a:br>
              <a:rPr lang="en-US"/>
            </a:br>
            <a:r>
              <a:rPr lang="en-US"/>
              <a:t>or playing </a:t>
            </a:r>
            <a:r>
              <a:rPr lang="en-US" dirty="0"/>
              <a:t>discs in the wrong region</a:t>
            </a:r>
          </a:p>
        </p:txBody>
      </p:sp>
    </p:spTree>
    <p:extLst>
      <p:ext uri="{BB962C8B-B14F-4D97-AF65-F5344CB8AC3E}">
        <p14:creationId xmlns:p14="http://schemas.microsoft.com/office/powerpoint/2010/main" val="825634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4ADC9-21F4-B501-A244-B45435C37981}"/>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7933A27E-712D-ABBA-46FD-69660DE157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91513" y="2094963"/>
            <a:ext cx="3227200" cy="3125932"/>
          </a:xfrm>
          <a:prstGeom prst="rect">
            <a:avLst/>
          </a:prstGeom>
        </p:spPr>
      </p:pic>
      <p:sp>
        <p:nvSpPr>
          <p:cNvPr id="4" name="Text Placeholder 3">
            <a:extLst>
              <a:ext uri="{FF2B5EF4-FFF2-40B4-BE49-F238E27FC236}">
                <a16:creationId xmlns:a16="http://schemas.microsoft.com/office/drawing/2014/main" id="{972B76A3-4206-E03C-CA47-DC6F0B40F02F}"/>
              </a:ext>
            </a:extLst>
          </p:cNvPr>
          <p:cNvSpPr>
            <a:spLocks noGrp="1"/>
          </p:cNvSpPr>
          <p:nvPr>
            <p:ph type="body" sz="quarter" idx="13"/>
          </p:nvPr>
        </p:nvSpPr>
        <p:spPr/>
        <p:txBody>
          <a:bodyPr/>
          <a:lstStyle/>
          <a:p>
            <a:r>
              <a:rPr lang="fr-FR" dirty="0"/>
              <a:t>File and folder encryptions</a:t>
            </a:r>
          </a:p>
        </p:txBody>
      </p:sp>
      <p:sp>
        <p:nvSpPr>
          <p:cNvPr id="2" name="Text Placeholder 4">
            <a:extLst>
              <a:ext uri="{FF2B5EF4-FFF2-40B4-BE49-F238E27FC236}">
                <a16:creationId xmlns:a16="http://schemas.microsoft.com/office/drawing/2014/main" id="{DD0A8718-2E32-EF85-C79F-84A9EA285CE5}"/>
              </a:ext>
            </a:extLst>
          </p:cNvPr>
          <p:cNvSpPr>
            <a:spLocks noGrp="1"/>
          </p:cNvSpPr>
          <p:nvPr>
            <p:ph type="body" sz="quarter" idx="14"/>
          </p:nvPr>
        </p:nvSpPr>
        <p:spPr>
          <a:xfrm>
            <a:off x="752400" y="1704180"/>
            <a:ext cx="7093152" cy="5153820"/>
          </a:xfrm>
        </p:spPr>
        <p:txBody>
          <a:bodyPr/>
          <a:lstStyle/>
          <a:p>
            <a:r>
              <a:rPr lang="en-GB" b="1" dirty="0"/>
              <a:t>File</a:t>
            </a:r>
            <a:r>
              <a:rPr lang="en-GB" dirty="0"/>
              <a:t> and </a:t>
            </a:r>
            <a:r>
              <a:rPr lang="en-GB" b="1" dirty="0"/>
              <a:t>Folder</a:t>
            </a:r>
            <a:r>
              <a:rPr lang="en-GB" dirty="0"/>
              <a:t> encryption is used to encrypt </a:t>
            </a:r>
            <a:br>
              <a:rPr lang="en-GB" dirty="0"/>
            </a:br>
            <a:r>
              <a:rPr lang="en-GB" dirty="0"/>
              <a:t>a single file or a single folder</a:t>
            </a:r>
          </a:p>
          <a:p>
            <a:pPr lvl="1"/>
            <a:r>
              <a:rPr lang="en-GB" dirty="0"/>
              <a:t>Each file or folder is encrypted with its own key</a:t>
            </a:r>
          </a:p>
          <a:p>
            <a:pPr lvl="1"/>
            <a:r>
              <a:rPr lang="en-GB" dirty="0"/>
              <a:t>Usually, only sensitive files and folders are encrypted</a:t>
            </a:r>
          </a:p>
          <a:p>
            <a:pPr lvl="1"/>
            <a:r>
              <a:rPr lang="en-GB" dirty="0"/>
              <a:t>A password or decryption key must be entered every time the file or folder needs to be opened</a:t>
            </a:r>
          </a:p>
          <a:p>
            <a:pPr lvl="1"/>
            <a:r>
              <a:rPr lang="en-GB" dirty="0"/>
              <a:t>Commonly used to protect specific content </a:t>
            </a:r>
            <a:br>
              <a:rPr lang="en-GB" dirty="0"/>
            </a:br>
            <a:r>
              <a:rPr lang="en-GB" dirty="0"/>
              <a:t>and shared resources</a:t>
            </a:r>
          </a:p>
        </p:txBody>
      </p:sp>
    </p:spTree>
    <p:extLst>
      <p:ext uri="{BB962C8B-B14F-4D97-AF65-F5344CB8AC3E}">
        <p14:creationId xmlns:p14="http://schemas.microsoft.com/office/powerpoint/2010/main" val="2143024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C4888-8821-233F-3540-7E12A9C6917A}"/>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44E0361-72AA-9315-F4F7-F3BD50EB9B2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679374" y="2239174"/>
            <a:ext cx="3512626" cy="4531559"/>
          </a:xfrm>
          <a:prstGeom prst="rect">
            <a:avLst/>
          </a:prstGeom>
        </p:spPr>
      </p:pic>
      <p:sp>
        <p:nvSpPr>
          <p:cNvPr id="4" name="Text Placeholder 3">
            <a:extLst>
              <a:ext uri="{FF2B5EF4-FFF2-40B4-BE49-F238E27FC236}">
                <a16:creationId xmlns:a16="http://schemas.microsoft.com/office/drawing/2014/main" id="{B0C5B1CC-19AC-17A1-47C0-515E659F3EC3}"/>
              </a:ext>
            </a:extLst>
          </p:cNvPr>
          <p:cNvSpPr>
            <a:spLocks noGrp="1"/>
          </p:cNvSpPr>
          <p:nvPr>
            <p:ph type="body" sz="quarter" idx="13"/>
          </p:nvPr>
        </p:nvSpPr>
        <p:spPr/>
        <p:txBody>
          <a:bodyPr/>
          <a:lstStyle/>
          <a:p>
            <a:r>
              <a:rPr lang="fr-FR" dirty="0"/>
              <a:t>Disk, drive and device encryptions</a:t>
            </a:r>
          </a:p>
        </p:txBody>
      </p:sp>
      <p:sp>
        <p:nvSpPr>
          <p:cNvPr id="2" name="Text Placeholder 4">
            <a:extLst>
              <a:ext uri="{FF2B5EF4-FFF2-40B4-BE49-F238E27FC236}">
                <a16:creationId xmlns:a16="http://schemas.microsoft.com/office/drawing/2014/main" id="{ABE42D88-952D-D27D-529E-AECEDA3750E6}"/>
              </a:ext>
            </a:extLst>
          </p:cNvPr>
          <p:cNvSpPr>
            <a:spLocks noGrp="1"/>
          </p:cNvSpPr>
          <p:nvPr>
            <p:ph type="body" sz="quarter" idx="14"/>
          </p:nvPr>
        </p:nvSpPr>
        <p:spPr>
          <a:xfrm>
            <a:off x="752400" y="1704180"/>
            <a:ext cx="8016696" cy="5153820"/>
          </a:xfrm>
        </p:spPr>
        <p:txBody>
          <a:bodyPr/>
          <a:lstStyle/>
          <a:p>
            <a:r>
              <a:rPr lang="en-GB" dirty="0"/>
              <a:t>The whole disk or drive in a computer system </a:t>
            </a:r>
            <a:br>
              <a:rPr lang="en-GB" dirty="0"/>
            </a:br>
            <a:r>
              <a:rPr lang="en-GB" dirty="0"/>
              <a:t>may be encrypted</a:t>
            </a:r>
          </a:p>
          <a:p>
            <a:pPr lvl="1"/>
            <a:r>
              <a:rPr lang="en-GB" dirty="0"/>
              <a:t>This can be used to encrypt an entire disk or drive, or a </a:t>
            </a:r>
            <a:br>
              <a:rPr lang="en-GB" dirty="0"/>
            </a:br>
            <a:r>
              <a:rPr lang="en-GB" dirty="0"/>
              <a:t>digital device such as a phone or tablet</a:t>
            </a:r>
          </a:p>
          <a:p>
            <a:pPr lvl="1"/>
            <a:r>
              <a:rPr lang="en-GB" dirty="0"/>
              <a:t>Disk or drive encryption – all files are encrypted using one key</a:t>
            </a:r>
          </a:p>
          <a:p>
            <a:pPr lvl="1"/>
            <a:r>
              <a:rPr lang="en-GB" dirty="0"/>
              <a:t>Device encryption – all files, including the operating system and applications, are encrypted using one key</a:t>
            </a:r>
          </a:p>
          <a:p>
            <a:pPr lvl="1"/>
            <a:r>
              <a:rPr lang="en-GB" dirty="0"/>
              <a:t>The whole drive or device is decrypted when the device is switched on and the user has logged in</a:t>
            </a:r>
          </a:p>
          <a:p>
            <a:pPr lvl="1"/>
            <a:r>
              <a:rPr lang="en-GB" dirty="0"/>
              <a:t>This use of encryption is highly advised to prevent data theft from a lost or stolen device</a:t>
            </a:r>
          </a:p>
        </p:txBody>
      </p:sp>
    </p:spTree>
    <p:extLst>
      <p:ext uri="{BB962C8B-B14F-4D97-AF65-F5344CB8AC3E}">
        <p14:creationId xmlns:p14="http://schemas.microsoft.com/office/powerpoint/2010/main" val="1839458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prstGeom prst="rect">
            <a:avLst/>
          </a:prstGeom>
        </p:spPr>
        <p:txBody>
          <a:bodyPr/>
          <a:lstStyle/>
          <a:p>
            <a:r>
              <a:rPr lang="en-GB"/>
              <a:t>Worksheet 1</a:t>
            </a:r>
          </a:p>
        </p:txBody>
      </p:sp>
      <p:sp>
        <p:nvSpPr>
          <p:cNvPr id="5" name="Text Placeholder 4"/>
          <p:cNvSpPr>
            <a:spLocks noGrp="1"/>
          </p:cNvSpPr>
          <p:nvPr>
            <p:ph type="body" sz="quarter" idx="14"/>
          </p:nvPr>
        </p:nvSpPr>
        <p:spPr>
          <a:prstGeom prst="rect">
            <a:avLst/>
          </a:prstGeom>
        </p:spPr>
        <p:txBody>
          <a:bodyPr/>
          <a:lstStyle/>
          <a:p>
            <a:r>
              <a:rPr lang="en-GB" dirty="0"/>
              <a:t>Now complete </a:t>
            </a:r>
            <a:r>
              <a:rPr lang="en-GB" b="1" dirty="0"/>
              <a:t>Task 1</a:t>
            </a:r>
            <a:r>
              <a:rPr lang="en-GB" dirty="0"/>
              <a:t> and </a:t>
            </a:r>
            <a:r>
              <a:rPr lang="en-GB" b="1" dirty="0"/>
              <a:t>Task 2</a:t>
            </a:r>
            <a:r>
              <a:rPr lang="en-GB" dirty="0"/>
              <a:t> </a:t>
            </a:r>
            <a:br>
              <a:rPr lang="en-GB" dirty="0"/>
            </a:br>
            <a:r>
              <a:rPr lang="en-GB" dirty="0"/>
              <a:t>on </a:t>
            </a:r>
            <a:r>
              <a:rPr lang="en-GB" b="1" dirty="0"/>
              <a:t>Worksheet 1</a:t>
            </a:r>
            <a:br>
              <a:rPr lang="en-GB" b="1" dirty="0"/>
            </a:br>
            <a:br>
              <a:rPr lang="en-GB" b="1" dirty="0"/>
            </a:br>
            <a:endParaRPr lang="en-GB" b="1" dirty="0"/>
          </a:p>
        </p:txBody>
      </p:sp>
    </p:spTree>
    <p:extLst>
      <p:ext uri="{BB962C8B-B14F-4D97-AF65-F5344CB8AC3E}">
        <p14:creationId xmlns:p14="http://schemas.microsoft.com/office/powerpoint/2010/main" val="1612668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C76E0D5-A984-6EC6-6126-02A5E0D37DED}"/>
            </a:ext>
          </a:extLst>
        </p:cNvPr>
        <p:cNvGrpSpPr/>
        <p:nvPr/>
      </p:nvGrpSpPr>
      <p:grpSpPr>
        <a:xfrm>
          <a:off x="0" y="0"/>
          <a:ext cx="0" cy="0"/>
          <a:chOff x="0" y="0"/>
          <a:chExt cx="0" cy="0"/>
        </a:xfrm>
      </p:grpSpPr>
      <p:pic>
        <p:nvPicPr>
          <p:cNvPr id="33" name="Picture 32">
            <a:extLst>
              <a:ext uri="{FF2B5EF4-FFF2-40B4-BE49-F238E27FC236}">
                <a16:creationId xmlns:a16="http://schemas.microsoft.com/office/drawing/2014/main" id="{54598C61-1632-55FE-EC40-14EE6EACF4FE}"/>
              </a:ext>
            </a:extLst>
          </p:cNvPr>
          <p:cNvPicPr>
            <a:picLocks noChangeAspect="1"/>
          </p:cNvPicPr>
          <p:nvPr/>
        </p:nvPicPr>
        <p:blipFill>
          <a:blip r:embed="rId3"/>
          <a:srcRect l="39300"/>
          <a:stretch>
            <a:fillRect/>
          </a:stretch>
        </p:blipFill>
        <p:spPr>
          <a:xfrm flipH="1">
            <a:off x="7927235" y="4098181"/>
            <a:ext cx="4264765" cy="2511703"/>
          </a:xfrm>
          <a:prstGeom prst="rect">
            <a:avLst/>
          </a:prstGeom>
        </p:spPr>
      </p:pic>
      <p:sp>
        <p:nvSpPr>
          <p:cNvPr id="4" name="Text Placeholder 3">
            <a:extLst>
              <a:ext uri="{FF2B5EF4-FFF2-40B4-BE49-F238E27FC236}">
                <a16:creationId xmlns:a16="http://schemas.microsoft.com/office/drawing/2014/main" id="{112260F0-91D5-559E-47E2-9563DB19C22E}"/>
              </a:ext>
            </a:extLst>
          </p:cNvPr>
          <p:cNvSpPr>
            <a:spLocks noGrp="1"/>
          </p:cNvSpPr>
          <p:nvPr>
            <p:ph type="body" sz="quarter" idx="13"/>
          </p:nvPr>
        </p:nvSpPr>
        <p:spPr/>
        <p:txBody>
          <a:bodyPr/>
          <a:lstStyle/>
          <a:p>
            <a:r>
              <a:rPr lang="en-US" dirty="0"/>
              <a:t>Communications encryption</a:t>
            </a:r>
            <a:endParaRPr lang="en-GB" dirty="0"/>
          </a:p>
        </p:txBody>
      </p:sp>
      <p:sp>
        <p:nvSpPr>
          <p:cNvPr id="5" name="Text Placeholder 4">
            <a:extLst>
              <a:ext uri="{FF2B5EF4-FFF2-40B4-BE49-F238E27FC236}">
                <a16:creationId xmlns:a16="http://schemas.microsoft.com/office/drawing/2014/main" id="{E02CC398-59D2-CE41-CC3A-44CEA23E2EEF}"/>
              </a:ext>
            </a:extLst>
          </p:cNvPr>
          <p:cNvSpPr>
            <a:spLocks noGrp="1"/>
          </p:cNvSpPr>
          <p:nvPr>
            <p:ph type="body" sz="quarter" idx="14"/>
          </p:nvPr>
        </p:nvSpPr>
        <p:spPr/>
        <p:txBody>
          <a:bodyPr/>
          <a:lstStyle/>
          <a:p>
            <a:r>
              <a:rPr lang="en-GB" b="1" dirty="0"/>
              <a:t>Communications encryption</a:t>
            </a:r>
            <a:r>
              <a:rPr lang="en-GB" dirty="0"/>
              <a:t> protects </a:t>
            </a:r>
            <a:br>
              <a:rPr lang="en-GB" dirty="0"/>
            </a:br>
            <a:r>
              <a:rPr lang="en-GB" b="1" dirty="0"/>
              <a:t>data in transit</a:t>
            </a:r>
            <a:r>
              <a:rPr lang="en-GB" dirty="0"/>
              <a:t> between devices</a:t>
            </a:r>
          </a:p>
          <a:p>
            <a:pPr lvl="1"/>
            <a:r>
              <a:rPr lang="en-GB" dirty="0"/>
              <a:t>It ensures that if data is intercepted during transmission, </a:t>
            </a:r>
            <a:br>
              <a:rPr lang="en-GB" dirty="0"/>
            </a:br>
            <a:r>
              <a:rPr lang="en-GB" dirty="0"/>
              <a:t>it cannot be understood without the decryption key</a:t>
            </a:r>
          </a:p>
          <a:p>
            <a:r>
              <a:rPr lang="en-GB" dirty="0"/>
              <a:t>Different technologies are used to protect data in transit, these include:</a:t>
            </a:r>
          </a:p>
          <a:p>
            <a:pPr lvl="1"/>
            <a:r>
              <a:rPr lang="en-GB" dirty="0"/>
              <a:t>Virtual Private Networks (VPNs)</a:t>
            </a:r>
          </a:p>
          <a:p>
            <a:pPr lvl="1"/>
            <a:r>
              <a:rPr lang="en-GB" dirty="0"/>
              <a:t>The Onion Router (TOR)</a:t>
            </a:r>
          </a:p>
          <a:p>
            <a:pPr lvl="1"/>
            <a:r>
              <a:rPr lang="en-GB" dirty="0"/>
              <a:t>HTTP Secure (HTTPS)</a:t>
            </a:r>
          </a:p>
          <a:p>
            <a:pPr lvl="1"/>
            <a:r>
              <a:rPr lang="en-GB" dirty="0"/>
              <a:t>Digital certificates</a:t>
            </a:r>
          </a:p>
          <a:p>
            <a:pPr lvl="1"/>
            <a:r>
              <a:rPr lang="en-GB" dirty="0"/>
              <a:t>End-to-End Encryption (E2EE)</a:t>
            </a:r>
          </a:p>
        </p:txBody>
      </p:sp>
      <p:pic>
        <p:nvPicPr>
          <p:cNvPr id="3" name="Graphic 8">
            <a:extLst>
              <a:ext uri="{FF2B5EF4-FFF2-40B4-BE49-F238E27FC236}">
                <a16:creationId xmlns:a16="http://schemas.microsoft.com/office/drawing/2014/main" id="{103F4BA1-BEA7-0A3F-31B5-C3BD8D1CF2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Tree>
    <p:extLst>
      <p:ext uri="{BB962C8B-B14F-4D97-AF65-F5344CB8AC3E}">
        <p14:creationId xmlns:p14="http://schemas.microsoft.com/office/powerpoint/2010/main" val="4086320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8EF41-6D44-2344-52D8-BE6CFAEFC19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0AC1E7C-DAA7-0625-F393-FDAAFD4C5080}"/>
              </a:ext>
            </a:extLst>
          </p:cNvPr>
          <p:cNvSpPr>
            <a:spLocks noGrp="1"/>
          </p:cNvSpPr>
          <p:nvPr>
            <p:ph type="body" sz="quarter" idx="13"/>
          </p:nvPr>
        </p:nvSpPr>
        <p:spPr/>
        <p:txBody>
          <a:bodyPr/>
          <a:lstStyle/>
          <a:p>
            <a:r>
              <a:rPr lang="en-GB" dirty="0"/>
              <a:t>Unencrypted communication</a:t>
            </a:r>
          </a:p>
        </p:txBody>
      </p:sp>
      <p:sp>
        <p:nvSpPr>
          <p:cNvPr id="5" name="Text Placeholder 4">
            <a:extLst>
              <a:ext uri="{FF2B5EF4-FFF2-40B4-BE49-F238E27FC236}">
                <a16:creationId xmlns:a16="http://schemas.microsoft.com/office/drawing/2014/main" id="{7E6E6588-BA7A-BEE9-51E7-2B972CB02BCE}"/>
              </a:ext>
            </a:extLst>
          </p:cNvPr>
          <p:cNvSpPr>
            <a:spLocks noGrp="1"/>
          </p:cNvSpPr>
          <p:nvPr>
            <p:ph type="body" sz="quarter" idx="14"/>
          </p:nvPr>
        </p:nvSpPr>
        <p:spPr/>
        <p:txBody>
          <a:bodyPr/>
          <a:lstStyle/>
          <a:p>
            <a:r>
              <a:rPr lang="en-GB" dirty="0"/>
              <a:t>A company allows its employees to work remotely</a:t>
            </a:r>
          </a:p>
          <a:p>
            <a:pPr lvl="1"/>
            <a:r>
              <a:rPr lang="en-GB" dirty="0"/>
              <a:t>Some employees choose to work from public places with open Wi-Fi, others work from home</a:t>
            </a:r>
          </a:p>
          <a:p>
            <a:pPr lvl="1"/>
            <a:r>
              <a:rPr lang="en-GB" dirty="0"/>
              <a:t>Employees need to have access to the company’s local area network, for example to work on shared documents that are not accessible from outside the company’s LAN</a:t>
            </a:r>
          </a:p>
          <a:p>
            <a:pPr lvl="1"/>
            <a:r>
              <a:rPr lang="en-GB" dirty="0"/>
              <a:t>However, using unencrypted communications creates a risk of the data being read by a threat actor</a:t>
            </a:r>
          </a:p>
          <a:p>
            <a:r>
              <a:rPr lang="en-GB" dirty="0"/>
              <a:t>How could a VPN (Virtual Private Network) </a:t>
            </a:r>
            <a:br>
              <a:rPr lang="en-GB" dirty="0"/>
            </a:br>
            <a:r>
              <a:rPr lang="en-GB" dirty="0"/>
              <a:t>help to secure the connection between the </a:t>
            </a:r>
            <a:br>
              <a:rPr lang="en-GB" dirty="0"/>
            </a:br>
            <a:r>
              <a:rPr lang="en-GB" dirty="0"/>
              <a:t>employees and the company?</a:t>
            </a:r>
          </a:p>
        </p:txBody>
      </p:sp>
      <p:pic>
        <p:nvPicPr>
          <p:cNvPr id="3" name="Picture 2">
            <a:extLst>
              <a:ext uri="{FF2B5EF4-FFF2-40B4-BE49-F238E27FC236}">
                <a16:creationId xmlns:a16="http://schemas.microsoft.com/office/drawing/2014/main" id="{263F00E7-8497-1929-7D22-4A2360B5112B}"/>
              </a:ext>
            </a:extLst>
          </p:cNvPr>
          <p:cNvPicPr>
            <a:picLocks noChangeAspect="1"/>
          </p:cNvPicPr>
          <p:nvPr/>
        </p:nvPicPr>
        <p:blipFill>
          <a:blip r:embed="rId2" cstate="screen">
            <a:extLst>
              <a:ext uri="{28A0092B-C50C-407E-A947-70E740481C1C}">
                <a14:useLocalDpi xmlns:a14="http://schemas.microsoft.com/office/drawing/2010/main"/>
              </a:ext>
            </a:extLst>
          </a:blip>
          <a:srcRect l="-535" t="-293"/>
          <a:stretch>
            <a:fillRect/>
          </a:stretch>
        </p:blipFill>
        <p:spPr>
          <a:xfrm>
            <a:off x="8882949" y="1199745"/>
            <a:ext cx="3309051" cy="5034829"/>
          </a:xfrm>
          <a:prstGeom prst="rect">
            <a:avLst/>
          </a:prstGeom>
        </p:spPr>
      </p:pic>
      <p:pic>
        <p:nvPicPr>
          <p:cNvPr id="9" name="Picture 8">
            <a:extLst>
              <a:ext uri="{FF2B5EF4-FFF2-40B4-BE49-F238E27FC236}">
                <a16:creationId xmlns:a16="http://schemas.microsoft.com/office/drawing/2014/main" id="{A190537C-06BD-9241-A793-A44580F2EE61}"/>
              </a:ext>
            </a:extLst>
          </p:cNvPr>
          <p:cNvPicPr>
            <a:picLocks noChangeAspect="1"/>
          </p:cNvPicPr>
          <p:nvPr/>
        </p:nvPicPr>
        <p:blipFill rotWithShape="1">
          <a:blip r:embed="rId3">
            <a:extLst>
              <a:ext uri="{28A0092B-C50C-407E-A947-70E740481C1C}">
                <a14:useLocalDpi xmlns:a14="http://schemas.microsoft.com/office/drawing/2010/main" val="0"/>
              </a:ext>
            </a:extLst>
          </a:blip>
          <a:srcRect t="-963" b="-172"/>
          <a:stretch>
            <a:fillRect/>
          </a:stretch>
        </p:blipFill>
        <p:spPr>
          <a:xfrm>
            <a:off x="8943975" y="1517515"/>
            <a:ext cx="783190" cy="1011676"/>
          </a:xfrm>
          <a:prstGeom prst="rect">
            <a:avLst/>
          </a:prstGeom>
        </p:spPr>
      </p:pic>
    </p:spTree>
    <p:extLst>
      <p:ext uri="{BB962C8B-B14F-4D97-AF65-F5344CB8AC3E}">
        <p14:creationId xmlns:p14="http://schemas.microsoft.com/office/powerpoint/2010/main" val="1326764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97F94-6064-3D0E-1635-321E132DE2A1}"/>
            </a:ext>
          </a:extLst>
        </p:cNvPr>
        <p:cNvGrpSpPr/>
        <p:nvPr/>
      </p:nvGrpSpPr>
      <p:grpSpPr>
        <a:xfrm>
          <a:off x="0" y="0"/>
          <a:ext cx="0" cy="0"/>
          <a:chOff x="0" y="0"/>
          <a:chExt cx="0" cy="0"/>
        </a:xfrm>
      </p:grpSpPr>
      <p:pic>
        <p:nvPicPr>
          <p:cNvPr id="21" name="Picture 20">
            <a:extLst>
              <a:ext uri="{FF2B5EF4-FFF2-40B4-BE49-F238E27FC236}">
                <a16:creationId xmlns:a16="http://schemas.microsoft.com/office/drawing/2014/main" id="{70F67F8F-99D9-3C79-A554-805F2C81A9BF}"/>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768352" y="3784246"/>
            <a:ext cx="4435377" cy="1988196"/>
          </a:xfrm>
          <a:prstGeom prst="rect">
            <a:avLst/>
          </a:prstGeom>
        </p:spPr>
      </p:pic>
      <p:pic>
        <p:nvPicPr>
          <p:cNvPr id="19" name="Picture 18">
            <a:extLst>
              <a:ext uri="{FF2B5EF4-FFF2-40B4-BE49-F238E27FC236}">
                <a16:creationId xmlns:a16="http://schemas.microsoft.com/office/drawing/2014/main" id="{9B1096ED-8D4E-F1FE-5F20-C0BBD9BCBC7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68352" y="1532074"/>
            <a:ext cx="4435378" cy="1988196"/>
          </a:xfrm>
          <a:prstGeom prst="rect">
            <a:avLst/>
          </a:prstGeom>
        </p:spPr>
      </p:pic>
      <p:sp>
        <p:nvSpPr>
          <p:cNvPr id="2" name="Text Placeholder 1">
            <a:extLst>
              <a:ext uri="{FF2B5EF4-FFF2-40B4-BE49-F238E27FC236}">
                <a16:creationId xmlns:a16="http://schemas.microsoft.com/office/drawing/2014/main" id="{CA9F2AE1-A93F-0408-A74C-7A9B37A50899}"/>
              </a:ext>
            </a:extLst>
          </p:cNvPr>
          <p:cNvSpPr>
            <a:spLocks noGrp="1"/>
          </p:cNvSpPr>
          <p:nvPr>
            <p:ph type="body" sz="quarter" idx="13"/>
          </p:nvPr>
        </p:nvSpPr>
        <p:spPr/>
        <p:txBody>
          <a:bodyPr/>
          <a:lstStyle/>
          <a:p>
            <a:r>
              <a:rPr lang="en-GB" dirty="0"/>
              <a:t>Unencrypted communication</a:t>
            </a:r>
          </a:p>
        </p:txBody>
      </p:sp>
      <p:sp>
        <p:nvSpPr>
          <p:cNvPr id="3" name="Text Placeholder 2">
            <a:extLst>
              <a:ext uri="{FF2B5EF4-FFF2-40B4-BE49-F238E27FC236}">
                <a16:creationId xmlns:a16="http://schemas.microsoft.com/office/drawing/2014/main" id="{903DE0E1-8077-7470-B5E1-BCEC8D9FB2B7}"/>
              </a:ext>
            </a:extLst>
          </p:cNvPr>
          <p:cNvSpPr>
            <a:spLocks noGrp="1"/>
          </p:cNvSpPr>
          <p:nvPr>
            <p:ph type="body" sz="quarter" idx="14"/>
          </p:nvPr>
        </p:nvSpPr>
        <p:spPr>
          <a:xfrm>
            <a:off x="752401" y="1704180"/>
            <a:ext cx="5796112" cy="5153820"/>
          </a:xfrm>
        </p:spPr>
        <p:txBody>
          <a:bodyPr/>
          <a:lstStyle/>
          <a:p>
            <a:r>
              <a:rPr lang="en-GB" dirty="0"/>
              <a:t>A </a:t>
            </a:r>
            <a:r>
              <a:rPr lang="en-GB" b="1" dirty="0"/>
              <a:t>Virtual Private Network </a:t>
            </a:r>
            <a:r>
              <a:rPr lang="en-GB" dirty="0"/>
              <a:t>(</a:t>
            </a:r>
            <a:r>
              <a:rPr lang="en-GB" b="1" dirty="0"/>
              <a:t>VPN</a:t>
            </a:r>
            <a:r>
              <a:rPr lang="en-GB" dirty="0"/>
              <a:t>) is a way of extending a physical LAN through secure connections </a:t>
            </a:r>
            <a:br>
              <a:rPr lang="en-GB" dirty="0"/>
            </a:br>
            <a:r>
              <a:rPr lang="en-GB" dirty="0"/>
              <a:t>over the Internet</a:t>
            </a:r>
          </a:p>
          <a:p>
            <a:r>
              <a:rPr lang="en-GB" dirty="0"/>
              <a:t>VPNs secure connections as follows:</a:t>
            </a:r>
          </a:p>
          <a:p>
            <a:pPr lvl="1"/>
            <a:r>
              <a:rPr lang="en-GB" dirty="0">
                <a:solidFill>
                  <a:srgbClr val="FF0000"/>
                </a:solidFill>
              </a:rPr>
              <a:t>Connections on a VPN are encrypted so the data remains private even when it is transmitted over a public network</a:t>
            </a:r>
          </a:p>
          <a:p>
            <a:pPr lvl="1"/>
            <a:r>
              <a:rPr lang="en-GB" dirty="0">
                <a:solidFill>
                  <a:srgbClr val="FF0000"/>
                </a:solidFill>
              </a:rPr>
              <a:t>Once logged into the company’s VPN, the connection that the employee’s computer has is the same as if they were physically connected to the network in the office</a:t>
            </a:r>
          </a:p>
        </p:txBody>
      </p:sp>
      <p:sp>
        <p:nvSpPr>
          <p:cNvPr id="26" name="TextBox 25">
            <a:extLst>
              <a:ext uri="{FF2B5EF4-FFF2-40B4-BE49-F238E27FC236}">
                <a16:creationId xmlns:a16="http://schemas.microsoft.com/office/drawing/2014/main" id="{E3BC5DCD-6CE4-CD7A-0C3F-07C2AE49385E}"/>
              </a:ext>
            </a:extLst>
          </p:cNvPr>
          <p:cNvSpPr txBox="1"/>
          <p:nvPr/>
        </p:nvSpPr>
        <p:spPr>
          <a:xfrm>
            <a:off x="7597842" y="3206521"/>
            <a:ext cx="2531488" cy="276999"/>
          </a:xfrm>
          <a:prstGeom prst="rect">
            <a:avLst/>
          </a:prstGeom>
          <a:noFill/>
        </p:spPr>
        <p:txBody>
          <a:bodyPr wrap="square" lIns="0" tIns="0" rIns="0" bIns="0" rtlCol="0">
            <a:spAutoFit/>
          </a:bodyPr>
          <a:lstStyle/>
          <a:p>
            <a:pPr algn="ctr"/>
            <a:r>
              <a:rPr lang="en-GB" b="1" dirty="0"/>
              <a:t>Without VPN</a:t>
            </a:r>
          </a:p>
        </p:txBody>
      </p:sp>
      <p:sp>
        <p:nvSpPr>
          <p:cNvPr id="27" name="TextBox 26">
            <a:extLst>
              <a:ext uri="{FF2B5EF4-FFF2-40B4-BE49-F238E27FC236}">
                <a16:creationId xmlns:a16="http://schemas.microsoft.com/office/drawing/2014/main" id="{BEBFB4C5-2C4A-A572-61E2-21B2590BE8C3}"/>
              </a:ext>
            </a:extLst>
          </p:cNvPr>
          <p:cNvSpPr txBox="1"/>
          <p:nvPr/>
        </p:nvSpPr>
        <p:spPr>
          <a:xfrm>
            <a:off x="7475388" y="5455363"/>
            <a:ext cx="2776397" cy="276999"/>
          </a:xfrm>
          <a:prstGeom prst="rect">
            <a:avLst/>
          </a:prstGeom>
          <a:noFill/>
        </p:spPr>
        <p:txBody>
          <a:bodyPr wrap="square" lIns="0" tIns="0" rIns="0" bIns="0" rtlCol="0">
            <a:spAutoFit/>
          </a:bodyPr>
          <a:lstStyle/>
          <a:p>
            <a:pPr algn="ctr"/>
            <a:r>
              <a:rPr lang="en-GB" b="1" dirty="0"/>
              <a:t>With VPN</a:t>
            </a:r>
          </a:p>
        </p:txBody>
      </p:sp>
      <p:sp>
        <p:nvSpPr>
          <p:cNvPr id="28" name="TextBox 27">
            <a:extLst>
              <a:ext uri="{FF2B5EF4-FFF2-40B4-BE49-F238E27FC236}">
                <a16:creationId xmlns:a16="http://schemas.microsoft.com/office/drawing/2014/main" id="{B646FE4B-1C6C-A58C-49E7-94BBDC57FB05}"/>
              </a:ext>
            </a:extLst>
          </p:cNvPr>
          <p:cNvSpPr txBox="1"/>
          <p:nvPr/>
        </p:nvSpPr>
        <p:spPr>
          <a:xfrm>
            <a:off x="6522426" y="4136781"/>
            <a:ext cx="1304924" cy="646331"/>
          </a:xfrm>
          <a:prstGeom prst="rect">
            <a:avLst/>
          </a:prstGeom>
          <a:noFill/>
        </p:spPr>
        <p:txBody>
          <a:bodyPr wrap="square" lIns="0" tIns="0" rIns="0" bIns="0" rtlCol="0">
            <a:spAutoFit/>
          </a:bodyPr>
          <a:lstStyle/>
          <a:p>
            <a:pPr algn="ctr"/>
            <a:r>
              <a:rPr lang="en-GB" sz="1400" dirty="0"/>
              <a:t>Remote employee with </a:t>
            </a:r>
            <a:br>
              <a:rPr lang="en-GB" sz="1400" dirty="0"/>
            </a:br>
            <a:r>
              <a:rPr lang="en-GB" sz="1400" dirty="0"/>
              <a:t>VPN client</a:t>
            </a:r>
          </a:p>
        </p:txBody>
      </p:sp>
      <p:sp>
        <p:nvSpPr>
          <p:cNvPr id="29" name="TextBox 28">
            <a:extLst>
              <a:ext uri="{FF2B5EF4-FFF2-40B4-BE49-F238E27FC236}">
                <a16:creationId xmlns:a16="http://schemas.microsoft.com/office/drawing/2014/main" id="{F7583256-2A22-C254-0B03-15B3294A38C2}"/>
              </a:ext>
            </a:extLst>
          </p:cNvPr>
          <p:cNvSpPr txBox="1"/>
          <p:nvPr/>
        </p:nvSpPr>
        <p:spPr>
          <a:xfrm>
            <a:off x="9898806" y="2118261"/>
            <a:ext cx="1304924" cy="430887"/>
          </a:xfrm>
          <a:prstGeom prst="rect">
            <a:avLst/>
          </a:prstGeom>
          <a:noFill/>
        </p:spPr>
        <p:txBody>
          <a:bodyPr wrap="square" lIns="0" tIns="0" rIns="0" bIns="0" rtlCol="0">
            <a:spAutoFit/>
          </a:bodyPr>
          <a:lstStyle/>
          <a:p>
            <a:pPr algn="ctr"/>
            <a:r>
              <a:rPr lang="en-GB" sz="1400" dirty="0"/>
              <a:t>Company HQ LAN</a:t>
            </a:r>
          </a:p>
        </p:txBody>
      </p:sp>
      <p:sp>
        <p:nvSpPr>
          <p:cNvPr id="59" name="TextBox 58">
            <a:extLst>
              <a:ext uri="{FF2B5EF4-FFF2-40B4-BE49-F238E27FC236}">
                <a16:creationId xmlns:a16="http://schemas.microsoft.com/office/drawing/2014/main" id="{3A67C0C8-0841-AAC4-ECFD-2F71A76394A6}"/>
              </a:ext>
            </a:extLst>
          </p:cNvPr>
          <p:cNvSpPr txBox="1"/>
          <p:nvPr/>
        </p:nvSpPr>
        <p:spPr>
          <a:xfrm>
            <a:off x="6522426" y="2118261"/>
            <a:ext cx="1304924" cy="430887"/>
          </a:xfrm>
          <a:prstGeom prst="rect">
            <a:avLst/>
          </a:prstGeom>
          <a:noFill/>
        </p:spPr>
        <p:txBody>
          <a:bodyPr wrap="square" lIns="0" tIns="0" rIns="0" bIns="0" rtlCol="0">
            <a:spAutoFit/>
          </a:bodyPr>
          <a:lstStyle/>
          <a:p>
            <a:pPr algn="ctr"/>
            <a:r>
              <a:rPr lang="en-GB" sz="1400" dirty="0"/>
              <a:t>Remote employee</a:t>
            </a:r>
          </a:p>
        </p:txBody>
      </p:sp>
      <p:sp>
        <p:nvSpPr>
          <p:cNvPr id="60" name="TextBox 59">
            <a:extLst>
              <a:ext uri="{FF2B5EF4-FFF2-40B4-BE49-F238E27FC236}">
                <a16:creationId xmlns:a16="http://schemas.microsoft.com/office/drawing/2014/main" id="{091C6C8C-F1BA-6BAB-860A-C934528A0C2C}"/>
              </a:ext>
            </a:extLst>
          </p:cNvPr>
          <p:cNvSpPr txBox="1"/>
          <p:nvPr/>
        </p:nvSpPr>
        <p:spPr>
          <a:xfrm>
            <a:off x="9907046" y="4136781"/>
            <a:ext cx="1304924" cy="646331"/>
          </a:xfrm>
          <a:prstGeom prst="rect">
            <a:avLst/>
          </a:prstGeom>
          <a:noFill/>
        </p:spPr>
        <p:txBody>
          <a:bodyPr wrap="square" lIns="0" tIns="0" rIns="0" bIns="0" rtlCol="0">
            <a:spAutoFit/>
          </a:bodyPr>
          <a:lstStyle/>
          <a:p>
            <a:pPr algn="ctr"/>
            <a:r>
              <a:rPr lang="en-GB" sz="1400" dirty="0"/>
              <a:t>Company HQ LAN with VPN server</a:t>
            </a:r>
          </a:p>
        </p:txBody>
      </p:sp>
    </p:spTree>
    <p:extLst>
      <p:ext uri="{BB962C8B-B14F-4D97-AF65-F5344CB8AC3E}">
        <p14:creationId xmlns:p14="http://schemas.microsoft.com/office/powerpoint/2010/main" val="1329195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F276B-D234-0355-CE25-57995237F3A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BBB90DC-ECD2-9E6C-34D7-4895E0D0027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28" y="649018"/>
            <a:ext cx="12190943" cy="6208981"/>
          </a:xfrm>
          <a:prstGeom prst="rect">
            <a:avLst/>
          </a:prstGeom>
        </p:spPr>
      </p:pic>
      <p:pic>
        <p:nvPicPr>
          <p:cNvPr id="8" name="Graphic 8">
            <a:extLst>
              <a:ext uri="{FF2B5EF4-FFF2-40B4-BE49-F238E27FC236}">
                <a16:creationId xmlns:a16="http://schemas.microsoft.com/office/drawing/2014/main" id="{872D7FB1-14A8-B814-A45E-DD1C585DA6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4" name="Text Placeholder 3">
            <a:extLst>
              <a:ext uri="{FF2B5EF4-FFF2-40B4-BE49-F238E27FC236}">
                <a16:creationId xmlns:a16="http://schemas.microsoft.com/office/drawing/2014/main" id="{F751036E-A128-64EF-724F-AEDE9781A04A}"/>
              </a:ext>
            </a:extLst>
          </p:cNvPr>
          <p:cNvSpPr>
            <a:spLocks noGrp="1"/>
          </p:cNvSpPr>
          <p:nvPr>
            <p:ph type="body" sz="quarter" idx="13"/>
          </p:nvPr>
        </p:nvSpPr>
        <p:spPr/>
        <p:txBody>
          <a:bodyPr/>
          <a:lstStyle/>
          <a:p>
            <a:r>
              <a:rPr lang="en-GB" dirty="0">
                <a:solidFill>
                  <a:schemeClr val="bg1"/>
                </a:solidFill>
              </a:rPr>
              <a:t>VPN for personal use</a:t>
            </a:r>
          </a:p>
        </p:txBody>
      </p:sp>
      <p:sp>
        <p:nvSpPr>
          <p:cNvPr id="5" name="Text Placeholder 4">
            <a:extLst>
              <a:ext uri="{FF2B5EF4-FFF2-40B4-BE49-F238E27FC236}">
                <a16:creationId xmlns:a16="http://schemas.microsoft.com/office/drawing/2014/main" id="{BC6FD4E5-3D70-2153-7226-1B923CBD9441}"/>
              </a:ext>
            </a:extLst>
          </p:cNvPr>
          <p:cNvSpPr>
            <a:spLocks noGrp="1"/>
          </p:cNvSpPr>
          <p:nvPr>
            <p:ph type="body" sz="quarter" idx="14"/>
          </p:nvPr>
        </p:nvSpPr>
        <p:spPr>
          <a:xfrm>
            <a:off x="752400" y="1704180"/>
            <a:ext cx="7539113" cy="5153820"/>
          </a:xfrm>
        </p:spPr>
        <p:txBody>
          <a:bodyPr/>
          <a:lstStyle/>
          <a:p>
            <a:r>
              <a:rPr lang="en-GB" dirty="0">
                <a:solidFill>
                  <a:schemeClr val="bg1"/>
                </a:solidFill>
              </a:rPr>
              <a:t>Many people subscribe to a VPN service for personal use</a:t>
            </a:r>
          </a:p>
          <a:p>
            <a:r>
              <a:rPr lang="en-GB" dirty="0">
                <a:solidFill>
                  <a:schemeClr val="bg1"/>
                </a:solidFill>
              </a:rPr>
              <a:t>Once connected through a VPN, all communication goes through the VPN server</a:t>
            </a:r>
          </a:p>
          <a:p>
            <a:r>
              <a:rPr lang="en-GB" dirty="0">
                <a:solidFill>
                  <a:schemeClr val="bg1"/>
                </a:solidFill>
              </a:rPr>
              <a:t>The advantages of this are:</a:t>
            </a:r>
          </a:p>
          <a:p>
            <a:pPr lvl="1"/>
            <a:r>
              <a:rPr lang="en-GB" dirty="0">
                <a:solidFill>
                  <a:schemeClr val="bg1"/>
                </a:solidFill>
              </a:rPr>
              <a:t>Anonymous browsing: the user’s IP address is </a:t>
            </a:r>
            <a:br>
              <a:rPr lang="en-GB" dirty="0">
                <a:solidFill>
                  <a:schemeClr val="bg1"/>
                </a:solidFill>
              </a:rPr>
            </a:br>
            <a:r>
              <a:rPr lang="en-GB" dirty="0">
                <a:solidFill>
                  <a:schemeClr val="bg1"/>
                </a:solidFill>
              </a:rPr>
              <a:t>masked by the VPN server’s IP address</a:t>
            </a:r>
          </a:p>
          <a:p>
            <a:pPr lvl="1"/>
            <a:r>
              <a:rPr lang="en-GB" dirty="0">
                <a:solidFill>
                  <a:schemeClr val="bg1"/>
                </a:solidFill>
              </a:rPr>
              <a:t>Bypassing geographic restrictions</a:t>
            </a:r>
          </a:p>
          <a:p>
            <a:pPr lvl="1"/>
            <a:r>
              <a:rPr lang="en-GB" dirty="0">
                <a:solidFill>
                  <a:schemeClr val="bg1"/>
                </a:solidFill>
              </a:rPr>
              <a:t>Enhanced data security, as data is encrypted</a:t>
            </a:r>
          </a:p>
          <a:p>
            <a:r>
              <a:rPr lang="en-GB" dirty="0">
                <a:solidFill>
                  <a:schemeClr val="bg1"/>
                </a:solidFill>
              </a:rPr>
              <a:t>Give </a:t>
            </a:r>
            <a:r>
              <a:rPr lang="en-GB" b="1" dirty="0">
                <a:solidFill>
                  <a:schemeClr val="bg1"/>
                </a:solidFill>
              </a:rPr>
              <a:t>three</a:t>
            </a:r>
            <a:r>
              <a:rPr lang="en-GB" dirty="0">
                <a:solidFill>
                  <a:schemeClr val="bg1"/>
                </a:solidFill>
              </a:rPr>
              <a:t> drawbacks of using a VPN service</a:t>
            </a:r>
          </a:p>
          <a:p>
            <a:pPr lvl="1"/>
            <a:endParaRPr lang="en-GB" dirty="0">
              <a:solidFill>
                <a:schemeClr val="bg1"/>
              </a:solidFill>
            </a:endParaRPr>
          </a:p>
          <a:p>
            <a:pPr lvl="1"/>
            <a:endParaRPr lang="en-GB" dirty="0">
              <a:solidFill>
                <a:schemeClr val="bg1"/>
              </a:solidFill>
            </a:endParaRPr>
          </a:p>
          <a:p>
            <a:pPr lvl="1"/>
            <a:endParaRPr lang="en-GB" dirty="0">
              <a:solidFill>
                <a:schemeClr val="bg1"/>
              </a:solidFill>
            </a:endParaRPr>
          </a:p>
        </p:txBody>
      </p:sp>
    </p:spTree>
    <p:extLst>
      <p:ext uri="{BB962C8B-B14F-4D97-AF65-F5344CB8AC3E}">
        <p14:creationId xmlns:p14="http://schemas.microsoft.com/office/powerpoint/2010/main" val="1740410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a:extLst>
            <a:ext uri="{FF2B5EF4-FFF2-40B4-BE49-F238E27FC236}">
              <a16:creationId xmlns:a16="http://schemas.microsoft.com/office/drawing/2014/main" id="{AD73665F-DFC3-EE9E-33A3-2D7819AD5CE4}"/>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9C41C90E-2ADF-096B-DC08-11B02538FDFA}"/>
              </a:ext>
            </a:extLst>
          </p:cNvPr>
          <p:cNvPicPr>
            <a:picLocks noChangeAspect="1"/>
          </p:cNvPicPr>
          <p:nvPr/>
        </p:nvPicPr>
        <p:blipFill>
          <a:blip r:embed="rId2" cstate="screen">
            <a:alphaModFix amt="85000"/>
            <a:extLst>
              <a:ext uri="{28A0092B-C50C-407E-A947-70E740481C1C}">
                <a14:useLocalDpi xmlns:a14="http://schemas.microsoft.com/office/drawing/2010/main"/>
              </a:ext>
            </a:extLst>
          </a:blip>
          <a:srcRect/>
          <a:stretch>
            <a:fillRect/>
          </a:stretch>
        </p:blipFill>
        <p:spPr>
          <a:xfrm>
            <a:off x="7588853" y="1164379"/>
            <a:ext cx="4603148" cy="3998618"/>
          </a:xfrm>
          <a:prstGeom prst="rect">
            <a:avLst/>
          </a:prstGeom>
        </p:spPr>
      </p:pic>
      <p:sp>
        <p:nvSpPr>
          <p:cNvPr id="2" name="Text Placeholder 1">
            <a:extLst>
              <a:ext uri="{FF2B5EF4-FFF2-40B4-BE49-F238E27FC236}">
                <a16:creationId xmlns:a16="http://schemas.microsoft.com/office/drawing/2014/main" id="{C6892230-2060-0BBD-09E4-A039607086D4}"/>
              </a:ext>
            </a:extLst>
          </p:cNvPr>
          <p:cNvSpPr>
            <a:spLocks noGrp="1"/>
          </p:cNvSpPr>
          <p:nvPr>
            <p:ph type="body" sz="quarter" idx="13"/>
          </p:nvPr>
        </p:nvSpPr>
        <p:spPr>
          <a:xfrm>
            <a:off x="752399" y="906233"/>
            <a:ext cx="10491863" cy="670772"/>
          </a:xfrm>
        </p:spPr>
        <p:txBody>
          <a:bodyPr/>
          <a:lstStyle/>
          <a:p>
            <a:r>
              <a:rPr lang="en-GB" dirty="0"/>
              <a:t>Virtual Private Networks (VPNs)</a:t>
            </a:r>
          </a:p>
          <a:p>
            <a:endParaRPr lang="en-GB" dirty="0"/>
          </a:p>
        </p:txBody>
      </p:sp>
      <p:sp>
        <p:nvSpPr>
          <p:cNvPr id="3" name="Text Placeholder 2">
            <a:extLst>
              <a:ext uri="{FF2B5EF4-FFF2-40B4-BE49-F238E27FC236}">
                <a16:creationId xmlns:a16="http://schemas.microsoft.com/office/drawing/2014/main" id="{99E8BF9B-E176-B991-0402-12BB62F0DFBF}"/>
              </a:ext>
            </a:extLst>
          </p:cNvPr>
          <p:cNvSpPr>
            <a:spLocks noGrp="1"/>
          </p:cNvSpPr>
          <p:nvPr>
            <p:ph type="body" sz="quarter" idx="14"/>
          </p:nvPr>
        </p:nvSpPr>
        <p:spPr>
          <a:xfrm>
            <a:off x="752400" y="1704180"/>
            <a:ext cx="7539113" cy="5153820"/>
          </a:xfrm>
        </p:spPr>
        <p:txBody>
          <a:bodyPr/>
          <a:lstStyle/>
          <a:p>
            <a:r>
              <a:rPr lang="en-GB" dirty="0"/>
              <a:t>Some possible drawbacks of using VPNs include:</a:t>
            </a:r>
          </a:p>
          <a:p>
            <a:pPr lvl="1"/>
            <a:r>
              <a:rPr lang="en-GB" dirty="0">
                <a:solidFill>
                  <a:srgbClr val="FF0000"/>
                </a:solidFill>
              </a:rPr>
              <a:t>Worse network performance, as all the data needs to be encrypted and go through the VPN server</a:t>
            </a:r>
          </a:p>
          <a:p>
            <a:pPr lvl="1"/>
            <a:r>
              <a:rPr lang="en-GB" dirty="0">
                <a:solidFill>
                  <a:srgbClr val="FF0000"/>
                </a:solidFill>
              </a:rPr>
              <a:t>Good VPN services usually have a cost</a:t>
            </a:r>
          </a:p>
          <a:p>
            <a:pPr lvl="1"/>
            <a:r>
              <a:rPr lang="en-GB" dirty="0">
                <a:solidFill>
                  <a:srgbClr val="FF0000"/>
                </a:solidFill>
              </a:rPr>
              <a:t>Some online services and websites, such as streaming platforms and social media, do not allow access </a:t>
            </a:r>
            <a:br>
              <a:rPr lang="en-GB" dirty="0">
                <a:solidFill>
                  <a:srgbClr val="FF0000"/>
                </a:solidFill>
              </a:rPr>
            </a:br>
            <a:r>
              <a:rPr lang="en-GB" dirty="0">
                <a:solidFill>
                  <a:srgbClr val="FF0000"/>
                </a:solidFill>
              </a:rPr>
              <a:t>through a VPN – your account could be suspended</a:t>
            </a:r>
          </a:p>
          <a:p>
            <a:pPr lvl="1"/>
            <a:r>
              <a:rPr lang="en-GB" dirty="0">
                <a:solidFill>
                  <a:srgbClr val="FF0000"/>
                </a:solidFill>
              </a:rPr>
              <a:t>Some VPN service providers log your activity, and some providers might sell your browsing data</a:t>
            </a:r>
          </a:p>
          <a:p>
            <a:pPr lvl="1"/>
            <a:r>
              <a:rPr lang="en-GB" dirty="0">
                <a:solidFill>
                  <a:srgbClr val="FF0000"/>
                </a:solidFill>
              </a:rPr>
              <a:t>Use of VPNs is illegal in some countries</a:t>
            </a:r>
          </a:p>
          <a:p>
            <a:pPr lvl="1"/>
            <a:r>
              <a:rPr lang="en-GB" dirty="0">
                <a:solidFill>
                  <a:srgbClr val="FF0000"/>
                </a:solidFill>
              </a:rPr>
              <a:t>Although VPNs add an extra step to discovering who the end user is, using VPNs can still be traceable</a:t>
            </a:r>
          </a:p>
        </p:txBody>
      </p:sp>
      <p:pic>
        <p:nvPicPr>
          <p:cNvPr id="6" name="Graphic 8">
            <a:extLst>
              <a:ext uri="{FF2B5EF4-FFF2-40B4-BE49-F238E27FC236}">
                <a16:creationId xmlns:a16="http://schemas.microsoft.com/office/drawing/2014/main" id="{47D98908-9EEE-92CA-A5E8-103FF35A38F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pic>
        <p:nvPicPr>
          <p:cNvPr id="19" name="Picture 18">
            <a:extLst>
              <a:ext uri="{FF2B5EF4-FFF2-40B4-BE49-F238E27FC236}">
                <a16:creationId xmlns:a16="http://schemas.microsoft.com/office/drawing/2014/main" id="{C2ED5161-DD0D-0FC1-D199-F91CEBB2C6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4037" y="900257"/>
            <a:ext cx="1465200" cy="554184"/>
          </a:xfrm>
          <a:prstGeom prst="rect">
            <a:avLst/>
          </a:prstGeom>
        </p:spPr>
      </p:pic>
    </p:spTree>
    <p:extLst>
      <p:ext uri="{BB962C8B-B14F-4D97-AF65-F5344CB8AC3E}">
        <p14:creationId xmlns:p14="http://schemas.microsoft.com/office/powerpoint/2010/main" val="4145862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DD65-BAFB-4F4B-8034-495C46F681A9}"/>
              </a:ext>
            </a:extLst>
          </p:cNvPr>
          <p:cNvSpPr>
            <a:spLocks noGrp="1"/>
          </p:cNvSpPr>
          <p:nvPr>
            <p:ph type="body" sz="quarter" idx="13"/>
          </p:nvPr>
        </p:nvSpPr>
        <p:spPr/>
        <p:txBody>
          <a:bodyPr/>
          <a:lstStyle/>
          <a:p>
            <a:r>
              <a:rPr lang="en-GB" dirty="0"/>
              <a:t>Objectives</a:t>
            </a:r>
          </a:p>
        </p:txBody>
      </p:sp>
      <p:sp>
        <p:nvSpPr>
          <p:cNvPr id="3" name="Text Placeholder 2">
            <a:extLst>
              <a:ext uri="{FF2B5EF4-FFF2-40B4-BE49-F238E27FC236}">
                <a16:creationId xmlns:a16="http://schemas.microsoft.com/office/drawing/2014/main" id="{8841C565-F8A1-4DE6-88F1-F82B859E4087}"/>
              </a:ext>
            </a:extLst>
          </p:cNvPr>
          <p:cNvSpPr>
            <a:spLocks noGrp="1"/>
          </p:cNvSpPr>
          <p:nvPr>
            <p:ph sz="quarter" idx="15"/>
          </p:nvPr>
        </p:nvSpPr>
        <p:spPr>
          <a:xfrm>
            <a:off x="752400" y="1734328"/>
            <a:ext cx="8578485" cy="5123671"/>
          </a:xfrm>
        </p:spPr>
        <p:txBody>
          <a:bodyPr/>
          <a:lstStyle/>
          <a:p>
            <a:r>
              <a:rPr lang="en-GB" dirty="0"/>
              <a:t>Understand uses of storage encryption including:</a:t>
            </a:r>
          </a:p>
          <a:p>
            <a:pPr lvl="1"/>
            <a:r>
              <a:rPr lang="en-GB" dirty="0"/>
              <a:t>Safe password storage</a:t>
            </a:r>
          </a:p>
          <a:p>
            <a:pPr lvl="1"/>
            <a:r>
              <a:rPr lang="en-GB" dirty="0"/>
              <a:t>Digital Rights Management (DRM)</a:t>
            </a:r>
          </a:p>
          <a:p>
            <a:pPr lvl="1"/>
            <a:r>
              <a:rPr lang="en-GB" dirty="0"/>
              <a:t>File, folder, disk, device encryption</a:t>
            </a:r>
          </a:p>
          <a:p>
            <a:r>
              <a:rPr lang="en-GB" dirty="0"/>
              <a:t>Understand uses of communications encryption including:</a:t>
            </a:r>
          </a:p>
          <a:p>
            <a:pPr lvl="1"/>
            <a:r>
              <a:rPr lang="en-GB" dirty="0"/>
              <a:t>Integration into smart, mobile and built-in / embedded devices</a:t>
            </a:r>
          </a:p>
          <a:p>
            <a:pPr lvl="1"/>
            <a:r>
              <a:rPr lang="en-GB" dirty="0"/>
              <a:t>The Onion Router (TOR) and Virtual Private Networks (VPNs)</a:t>
            </a:r>
          </a:p>
          <a:p>
            <a:pPr lvl="1"/>
            <a:r>
              <a:rPr lang="en-GB" dirty="0"/>
              <a:t>Hypertext Transfer Protocol Secure (HTTPS), digital certificates and certificate authorities</a:t>
            </a:r>
          </a:p>
          <a:p>
            <a:pPr lvl="1"/>
            <a:r>
              <a:rPr lang="en-GB" dirty="0"/>
              <a:t>Secure message apps and End-to-End Encryption (E2EE)</a:t>
            </a:r>
          </a:p>
        </p:txBody>
      </p:sp>
    </p:spTree>
    <p:extLst>
      <p:ext uri="{BB962C8B-B14F-4D97-AF65-F5344CB8AC3E}">
        <p14:creationId xmlns:p14="http://schemas.microsoft.com/office/powerpoint/2010/main" val="2912915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30319-1523-674D-B079-CCFD48DE151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A77E790-9466-1102-8B8F-C5A13D56A31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15195" y="810491"/>
            <a:ext cx="4005380" cy="6047509"/>
          </a:xfrm>
          <a:prstGeom prst="rect">
            <a:avLst/>
          </a:prstGeom>
        </p:spPr>
      </p:pic>
      <p:sp>
        <p:nvSpPr>
          <p:cNvPr id="4" name="Text Placeholder 3">
            <a:extLst>
              <a:ext uri="{FF2B5EF4-FFF2-40B4-BE49-F238E27FC236}">
                <a16:creationId xmlns:a16="http://schemas.microsoft.com/office/drawing/2014/main" id="{68F828C6-F6CA-AE9A-FA66-E239B4190137}"/>
              </a:ext>
            </a:extLst>
          </p:cNvPr>
          <p:cNvSpPr>
            <a:spLocks noGrp="1"/>
          </p:cNvSpPr>
          <p:nvPr>
            <p:ph type="body" sz="quarter" idx="13"/>
          </p:nvPr>
        </p:nvSpPr>
        <p:spPr/>
        <p:txBody>
          <a:bodyPr/>
          <a:lstStyle/>
          <a:p>
            <a:r>
              <a:rPr lang="en-GB" dirty="0"/>
              <a:t>The Onion Router (TOR)</a:t>
            </a:r>
          </a:p>
        </p:txBody>
      </p:sp>
      <p:sp>
        <p:nvSpPr>
          <p:cNvPr id="5" name="Text Placeholder 4">
            <a:extLst>
              <a:ext uri="{FF2B5EF4-FFF2-40B4-BE49-F238E27FC236}">
                <a16:creationId xmlns:a16="http://schemas.microsoft.com/office/drawing/2014/main" id="{17D04BC9-606B-7BEB-CC5F-A960357BC9DC}"/>
              </a:ext>
            </a:extLst>
          </p:cNvPr>
          <p:cNvSpPr>
            <a:spLocks noGrp="1"/>
          </p:cNvSpPr>
          <p:nvPr>
            <p:ph type="body" sz="quarter" idx="14"/>
          </p:nvPr>
        </p:nvSpPr>
        <p:spPr/>
        <p:txBody>
          <a:bodyPr/>
          <a:lstStyle/>
          <a:p>
            <a:r>
              <a:rPr lang="en-GB" b="1" dirty="0"/>
              <a:t>The Onion Router </a:t>
            </a:r>
            <a:r>
              <a:rPr lang="en-GB" dirty="0"/>
              <a:t>(</a:t>
            </a:r>
            <a:r>
              <a:rPr lang="en-GB" b="1" dirty="0"/>
              <a:t>TOR</a:t>
            </a:r>
            <a:r>
              <a:rPr lang="en-GB" dirty="0"/>
              <a:t>) is a logical network that enables anonymous and encrypted communication</a:t>
            </a:r>
          </a:p>
          <a:p>
            <a:pPr lvl="1"/>
            <a:r>
              <a:rPr lang="en-GB" dirty="0"/>
              <a:t>It helps protect user’s privacy when using the Internet</a:t>
            </a:r>
          </a:p>
          <a:p>
            <a:pPr lvl="1"/>
            <a:r>
              <a:rPr lang="en-GB" dirty="0"/>
              <a:t>It is run by thousands of Internet-connected devices, called </a:t>
            </a:r>
            <a:r>
              <a:rPr lang="en-GB" b="1" dirty="0"/>
              <a:t>relays</a:t>
            </a:r>
            <a:r>
              <a:rPr lang="en-GB" dirty="0"/>
              <a:t>, operated by volunteers; there is no </a:t>
            </a:r>
            <a:br>
              <a:rPr lang="en-GB" dirty="0"/>
            </a:br>
            <a:r>
              <a:rPr lang="en-GB" dirty="0"/>
              <a:t>centralised control</a:t>
            </a:r>
          </a:p>
          <a:p>
            <a:pPr lvl="1"/>
            <a:r>
              <a:rPr lang="en-GB" dirty="0"/>
              <a:t>The sender adds multiple layers of encryption to the data, </a:t>
            </a:r>
            <a:br>
              <a:rPr lang="en-GB" dirty="0"/>
            </a:br>
            <a:r>
              <a:rPr lang="en-GB" dirty="0"/>
              <a:t>as in the layers of an onion</a:t>
            </a:r>
          </a:p>
          <a:p>
            <a:pPr lvl="1"/>
            <a:r>
              <a:rPr lang="en-GB" dirty="0"/>
              <a:t>Each intermediate relay removes one layer of encryption, and sends the encrypted data to the next relay</a:t>
            </a:r>
          </a:p>
          <a:p>
            <a:pPr lvl="1"/>
            <a:r>
              <a:rPr lang="en-GB" dirty="0"/>
              <a:t>This process guarantees that no relay in the network can see both the sender’s and receiver’s IP address</a:t>
            </a:r>
          </a:p>
          <a:p>
            <a:pPr lvl="1"/>
            <a:endParaRPr lang="en-GB" dirty="0"/>
          </a:p>
          <a:p>
            <a:pPr lvl="1"/>
            <a:endParaRPr lang="en-GB" dirty="0"/>
          </a:p>
        </p:txBody>
      </p:sp>
    </p:spTree>
    <p:extLst>
      <p:ext uri="{BB962C8B-B14F-4D97-AF65-F5344CB8AC3E}">
        <p14:creationId xmlns:p14="http://schemas.microsoft.com/office/powerpoint/2010/main" val="2070161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1CEFC-E824-F44A-5BBB-4FE0F813D26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636A2B2-156C-CEF3-A0A7-DC96BAD4FB2E}"/>
              </a:ext>
            </a:extLst>
          </p:cNvPr>
          <p:cNvSpPr>
            <a:spLocks noGrp="1"/>
          </p:cNvSpPr>
          <p:nvPr>
            <p:ph type="body" sz="quarter" idx="13"/>
          </p:nvPr>
        </p:nvSpPr>
        <p:spPr>
          <a:prstGeom prst="rect">
            <a:avLst/>
          </a:prstGeom>
        </p:spPr>
        <p:txBody>
          <a:bodyPr/>
          <a:lstStyle/>
          <a:p>
            <a:r>
              <a:rPr lang="en-GB"/>
              <a:t>Worksheet 1</a:t>
            </a:r>
          </a:p>
        </p:txBody>
      </p:sp>
      <p:sp>
        <p:nvSpPr>
          <p:cNvPr id="5" name="Text Placeholder 4">
            <a:extLst>
              <a:ext uri="{FF2B5EF4-FFF2-40B4-BE49-F238E27FC236}">
                <a16:creationId xmlns:a16="http://schemas.microsoft.com/office/drawing/2014/main" id="{7E7D6D93-C677-8579-4027-01AFFEC2C9F2}"/>
              </a:ext>
            </a:extLst>
          </p:cNvPr>
          <p:cNvSpPr>
            <a:spLocks noGrp="1"/>
          </p:cNvSpPr>
          <p:nvPr>
            <p:ph type="body" sz="quarter" idx="14"/>
          </p:nvPr>
        </p:nvSpPr>
        <p:spPr>
          <a:prstGeom prst="rect">
            <a:avLst/>
          </a:prstGeom>
        </p:spPr>
        <p:txBody>
          <a:bodyPr/>
          <a:lstStyle/>
          <a:p>
            <a:r>
              <a:rPr lang="en-GB" dirty="0"/>
              <a:t>Now complete </a:t>
            </a:r>
            <a:r>
              <a:rPr lang="en-GB" b="1" dirty="0"/>
              <a:t>Task 3 </a:t>
            </a:r>
            <a:r>
              <a:rPr lang="en-GB" dirty="0"/>
              <a:t>on </a:t>
            </a:r>
            <a:r>
              <a:rPr lang="en-GB" b="1" dirty="0"/>
              <a:t>Worksheet 1</a:t>
            </a:r>
          </a:p>
        </p:txBody>
      </p:sp>
    </p:spTree>
    <p:extLst>
      <p:ext uri="{BB962C8B-B14F-4D97-AF65-F5344CB8AC3E}">
        <p14:creationId xmlns:p14="http://schemas.microsoft.com/office/powerpoint/2010/main" val="3972299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6FBB5-8B43-7918-DCFA-FC1F0E0DA27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74BC453-EB28-D21D-0825-B08A6DD69E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71557" y="1261765"/>
            <a:ext cx="1608572" cy="1989848"/>
          </a:xfrm>
          <a:prstGeom prst="rect">
            <a:avLst/>
          </a:prstGeom>
        </p:spPr>
      </p:pic>
      <p:pic>
        <p:nvPicPr>
          <p:cNvPr id="8" name="Picture 7">
            <a:extLst>
              <a:ext uri="{FF2B5EF4-FFF2-40B4-BE49-F238E27FC236}">
                <a16:creationId xmlns:a16="http://schemas.microsoft.com/office/drawing/2014/main" id="{0480E4CC-0A60-2027-9508-B40D06E706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2705" y="2892997"/>
            <a:ext cx="2609001" cy="3228219"/>
          </a:xfrm>
          <a:prstGeom prst="rect">
            <a:avLst/>
          </a:prstGeom>
        </p:spPr>
      </p:pic>
      <p:sp>
        <p:nvSpPr>
          <p:cNvPr id="4" name="Text Placeholder 3">
            <a:extLst>
              <a:ext uri="{FF2B5EF4-FFF2-40B4-BE49-F238E27FC236}">
                <a16:creationId xmlns:a16="http://schemas.microsoft.com/office/drawing/2014/main" id="{B97F8653-8CB9-E73E-840A-21EA6BB0E655}"/>
              </a:ext>
            </a:extLst>
          </p:cNvPr>
          <p:cNvSpPr>
            <a:spLocks noGrp="1"/>
          </p:cNvSpPr>
          <p:nvPr>
            <p:ph type="body" sz="quarter" idx="13"/>
          </p:nvPr>
        </p:nvSpPr>
        <p:spPr/>
        <p:txBody>
          <a:bodyPr/>
          <a:lstStyle/>
          <a:p>
            <a:r>
              <a:rPr lang="en-GB" dirty="0"/>
              <a:t>HTTP Secure (HTTPS)</a:t>
            </a:r>
          </a:p>
        </p:txBody>
      </p:sp>
      <p:sp>
        <p:nvSpPr>
          <p:cNvPr id="5" name="Text Placeholder 4">
            <a:extLst>
              <a:ext uri="{FF2B5EF4-FFF2-40B4-BE49-F238E27FC236}">
                <a16:creationId xmlns:a16="http://schemas.microsoft.com/office/drawing/2014/main" id="{EE5B5BE4-8CB3-4BC0-7330-EC210ECC7737}"/>
              </a:ext>
            </a:extLst>
          </p:cNvPr>
          <p:cNvSpPr>
            <a:spLocks noGrp="1"/>
          </p:cNvSpPr>
          <p:nvPr>
            <p:ph type="body" sz="quarter" idx="14"/>
          </p:nvPr>
        </p:nvSpPr>
        <p:spPr>
          <a:xfrm>
            <a:off x="752400" y="1704180"/>
            <a:ext cx="7618562" cy="5153820"/>
          </a:xfrm>
        </p:spPr>
        <p:txBody>
          <a:bodyPr/>
          <a:lstStyle/>
          <a:p>
            <a:r>
              <a:rPr lang="en-GB" dirty="0"/>
              <a:t>The </a:t>
            </a:r>
            <a:r>
              <a:rPr lang="en-GB" b="1" dirty="0"/>
              <a:t>Hypertext Transfer Protocol</a:t>
            </a:r>
            <a:r>
              <a:rPr lang="en-GB" dirty="0"/>
              <a:t> (</a:t>
            </a:r>
            <a:r>
              <a:rPr lang="en-GB" b="1" dirty="0"/>
              <a:t>HTTP</a:t>
            </a:r>
            <a:r>
              <a:rPr lang="en-GB" dirty="0"/>
              <a:t>)</a:t>
            </a:r>
            <a:r>
              <a:rPr lang="en-GB" b="1" dirty="0"/>
              <a:t> </a:t>
            </a:r>
            <a:r>
              <a:rPr lang="en-GB" dirty="0"/>
              <a:t>is the protocol used to access the World Wide Web</a:t>
            </a:r>
          </a:p>
          <a:p>
            <a:r>
              <a:rPr lang="en-GB" b="1" dirty="0"/>
              <a:t>HTTP Secure</a:t>
            </a:r>
            <a:r>
              <a:rPr lang="en-GB" dirty="0"/>
              <a:t> (</a:t>
            </a:r>
            <a:r>
              <a:rPr lang="en-GB" b="1" dirty="0"/>
              <a:t>HTTPS</a:t>
            </a:r>
            <a:r>
              <a:rPr lang="en-GB" dirty="0"/>
              <a:t>) encrypts all communication to protect the data exchanged on the web</a:t>
            </a:r>
          </a:p>
          <a:p>
            <a:pPr lvl="1"/>
            <a:r>
              <a:rPr lang="en-GB" dirty="0"/>
              <a:t>User data is encrypted before it is sent over the </a:t>
            </a:r>
            <a:br>
              <a:rPr lang="en-GB" dirty="0"/>
            </a:br>
            <a:r>
              <a:rPr lang="en-GB" dirty="0"/>
              <a:t>Internet to the web server</a:t>
            </a:r>
          </a:p>
          <a:p>
            <a:pPr lvl="1"/>
            <a:r>
              <a:rPr lang="en-GB" dirty="0"/>
              <a:t>All data that the web server sends to the client, for example details of banking activity or the user’s medical record, is encrypted before transmission to enhance security</a:t>
            </a:r>
          </a:p>
          <a:p>
            <a:r>
              <a:rPr lang="en-GB" dirty="0"/>
              <a:t>How can a web browser be sure that the data it receives comes from the legitimate website?</a:t>
            </a:r>
          </a:p>
          <a:p>
            <a:endParaRPr lang="en-GB" dirty="0"/>
          </a:p>
          <a:p>
            <a:pPr lvl="1"/>
            <a:endParaRPr lang="en-GB" dirty="0"/>
          </a:p>
          <a:p>
            <a:pPr lvl="1"/>
            <a:endParaRPr lang="en-GB" dirty="0"/>
          </a:p>
          <a:p>
            <a:pPr lvl="1"/>
            <a:endParaRPr lang="en-GB" dirty="0"/>
          </a:p>
        </p:txBody>
      </p:sp>
    </p:spTree>
    <p:extLst>
      <p:ext uri="{BB962C8B-B14F-4D97-AF65-F5344CB8AC3E}">
        <p14:creationId xmlns:p14="http://schemas.microsoft.com/office/powerpoint/2010/main" val="1235805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834F8-E3DA-5AF0-ACFC-6BDCAC29699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D5F7811-BC3B-28B7-88CF-9D61C4407B49}"/>
              </a:ext>
            </a:extLst>
          </p:cNvPr>
          <p:cNvSpPr>
            <a:spLocks noGrp="1"/>
          </p:cNvSpPr>
          <p:nvPr>
            <p:ph type="body" sz="quarter" idx="13"/>
          </p:nvPr>
        </p:nvSpPr>
        <p:spPr/>
        <p:txBody>
          <a:bodyPr/>
          <a:lstStyle/>
          <a:p>
            <a:r>
              <a:rPr lang="en-GB" dirty="0"/>
              <a:t>Digital certificates</a:t>
            </a:r>
          </a:p>
        </p:txBody>
      </p:sp>
      <p:sp>
        <p:nvSpPr>
          <p:cNvPr id="5" name="Text Placeholder 4">
            <a:extLst>
              <a:ext uri="{FF2B5EF4-FFF2-40B4-BE49-F238E27FC236}">
                <a16:creationId xmlns:a16="http://schemas.microsoft.com/office/drawing/2014/main" id="{C193FB41-D897-00A3-205D-A46065A1B00A}"/>
              </a:ext>
            </a:extLst>
          </p:cNvPr>
          <p:cNvSpPr>
            <a:spLocks noGrp="1"/>
          </p:cNvSpPr>
          <p:nvPr>
            <p:ph type="body" sz="quarter" idx="14"/>
          </p:nvPr>
        </p:nvSpPr>
        <p:spPr/>
        <p:txBody>
          <a:bodyPr/>
          <a:lstStyle/>
          <a:p>
            <a:r>
              <a:rPr lang="en-GB" dirty="0"/>
              <a:t>How can a web browser be sure that the data it receives comes from the legitimate website?</a:t>
            </a:r>
          </a:p>
          <a:p>
            <a:pPr lvl="1"/>
            <a:r>
              <a:rPr lang="en-GB" dirty="0">
                <a:solidFill>
                  <a:srgbClr val="FF0000"/>
                </a:solidFill>
              </a:rPr>
              <a:t>A website that uses HTTPS must have a valid </a:t>
            </a:r>
            <a:br>
              <a:rPr lang="en-GB" dirty="0">
                <a:solidFill>
                  <a:srgbClr val="FF0000"/>
                </a:solidFill>
              </a:rPr>
            </a:br>
            <a:r>
              <a:rPr lang="en-GB" b="1" dirty="0">
                <a:solidFill>
                  <a:srgbClr val="FF0000"/>
                </a:solidFill>
              </a:rPr>
              <a:t>digital certificate</a:t>
            </a:r>
            <a:r>
              <a:rPr lang="en-GB" dirty="0">
                <a:solidFill>
                  <a:srgbClr val="FF0000"/>
                </a:solidFill>
              </a:rPr>
              <a:t> </a:t>
            </a:r>
          </a:p>
          <a:p>
            <a:pPr lvl="1"/>
            <a:r>
              <a:rPr lang="en-GB" dirty="0">
                <a:solidFill>
                  <a:srgbClr val="FF0000"/>
                </a:solidFill>
              </a:rPr>
              <a:t>A website’s digital certificate contains information such as </a:t>
            </a:r>
            <a:br>
              <a:rPr lang="en-GB" dirty="0">
                <a:solidFill>
                  <a:srgbClr val="FF0000"/>
                </a:solidFill>
              </a:rPr>
            </a:br>
            <a:r>
              <a:rPr lang="en-GB" dirty="0">
                <a:solidFill>
                  <a:srgbClr val="FF0000"/>
                </a:solidFill>
              </a:rPr>
              <a:t>a unique ID number, release and expiry dates, and information needed to establish an encrypted communication channel</a:t>
            </a:r>
          </a:p>
          <a:p>
            <a:pPr lvl="1"/>
            <a:r>
              <a:rPr lang="en-GB" dirty="0">
                <a:solidFill>
                  <a:srgbClr val="FF0000"/>
                </a:solidFill>
              </a:rPr>
              <a:t>A valid digital certificate is used to guarantee the authenticity of the website</a:t>
            </a:r>
          </a:p>
          <a:p>
            <a:pPr lvl="1"/>
            <a:r>
              <a:rPr lang="en-GB" dirty="0">
                <a:solidFill>
                  <a:srgbClr val="FF0000"/>
                </a:solidFill>
              </a:rPr>
              <a:t>When the web browser receives a valid digital certificate, a green padlock icon will appear in the browser’s address bar</a:t>
            </a:r>
          </a:p>
          <a:p>
            <a:pPr lvl="1"/>
            <a:endParaRPr lang="en-GB" dirty="0"/>
          </a:p>
          <a:p>
            <a:endParaRPr lang="en-GB" dirty="0"/>
          </a:p>
          <a:p>
            <a:pPr lvl="1"/>
            <a:endParaRPr lang="en-GB" dirty="0"/>
          </a:p>
          <a:p>
            <a:pPr lvl="1"/>
            <a:endParaRPr lang="en-GB" dirty="0"/>
          </a:p>
          <a:p>
            <a:pPr lvl="1"/>
            <a:endParaRPr lang="en-GB" dirty="0"/>
          </a:p>
        </p:txBody>
      </p:sp>
      <p:grpSp>
        <p:nvGrpSpPr>
          <p:cNvPr id="3" name="Group 2">
            <a:extLst>
              <a:ext uri="{FF2B5EF4-FFF2-40B4-BE49-F238E27FC236}">
                <a16:creationId xmlns:a16="http://schemas.microsoft.com/office/drawing/2014/main" id="{15C351DD-9CE3-B8F1-7131-4B217DF0DB4C}"/>
              </a:ext>
            </a:extLst>
          </p:cNvPr>
          <p:cNvGrpSpPr/>
          <p:nvPr/>
        </p:nvGrpSpPr>
        <p:grpSpPr>
          <a:xfrm>
            <a:off x="8432647" y="1577005"/>
            <a:ext cx="3768879" cy="4374762"/>
            <a:chOff x="8157406" y="1704180"/>
            <a:chExt cx="3872669" cy="4495237"/>
          </a:xfrm>
        </p:grpSpPr>
        <p:grpSp>
          <p:nvGrpSpPr>
            <p:cNvPr id="25" name="Group 24">
              <a:extLst>
                <a:ext uri="{FF2B5EF4-FFF2-40B4-BE49-F238E27FC236}">
                  <a16:creationId xmlns:a16="http://schemas.microsoft.com/office/drawing/2014/main" id="{44A07C28-1E46-FE9A-BD1E-4802385E5BD6}"/>
                </a:ext>
              </a:extLst>
            </p:cNvPr>
            <p:cNvGrpSpPr/>
            <p:nvPr/>
          </p:nvGrpSpPr>
          <p:grpSpPr>
            <a:xfrm>
              <a:off x="8524869" y="2190750"/>
              <a:ext cx="3505206" cy="4008667"/>
              <a:chOff x="1990362" y="1332705"/>
              <a:chExt cx="4105639" cy="4695342"/>
            </a:xfrm>
          </p:grpSpPr>
          <p:pic>
            <p:nvPicPr>
              <p:cNvPr id="26" name="Picture 25">
                <a:extLst>
                  <a:ext uri="{FF2B5EF4-FFF2-40B4-BE49-F238E27FC236}">
                    <a16:creationId xmlns:a16="http://schemas.microsoft.com/office/drawing/2014/main" id="{86D1F013-6244-FBF1-3823-65A11C0096B8}"/>
                  </a:ext>
                </a:extLst>
              </p:cNvPr>
              <p:cNvPicPr>
                <a:picLocks noChangeAspect="1"/>
              </p:cNvPicPr>
              <p:nvPr/>
            </p:nvPicPr>
            <p:blipFill>
              <a:blip r:embed="rId2"/>
              <a:srcRect r="21066" b="75779"/>
              <a:stretch>
                <a:fillRect/>
              </a:stretch>
            </p:blipFill>
            <p:spPr>
              <a:xfrm>
                <a:off x="1990363" y="1332705"/>
                <a:ext cx="4105638" cy="1548259"/>
              </a:xfrm>
              <a:prstGeom prst="rect">
                <a:avLst/>
              </a:prstGeom>
            </p:spPr>
          </p:pic>
          <p:pic>
            <p:nvPicPr>
              <p:cNvPr id="27" name="Picture 26">
                <a:extLst>
                  <a:ext uri="{FF2B5EF4-FFF2-40B4-BE49-F238E27FC236}">
                    <a16:creationId xmlns:a16="http://schemas.microsoft.com/office/drawing/2014/main" id="{BC0DA7F8-CAE3-251E-854C-85AC86F737AB}"/>
                  </a:ext>
                </a:extLst>
              </p:cNvPr>
              <p:cNvPicPr>
                <a:picLocks noChangeAspect="1"/>
              </p:cNvPicPr>
              <p:nvPr/>
            </p:nvPicPr>
            <p:blipFill>
              <a:blip r:embed="rId2"/>
              <a:srcRect t="32647" r="21066" b="55730"/>
              <a:stretch>
                <a:fillRect/>
              </a:stretch>
            </p:blipFill>
            <p:spPr>
              <a:xfrm>
                <a:off x="1990362" y="2874477"/>
                <a:ext cx="4105638" cy="742950"/>
              </a:xfrm>
              <a:prstGeom prst="rect">
                <a:avLst/>
              </a:prstGeom>
            </p:spPr>
          </p:pic>
          <p:pic>
            <p:nvPicPr>
              <p:cNvPr id="28" name="Picture 27">
                <a:extLst>
                  <a:ext uri="{FF2B5EF4-FFF2-40B4-BE49-F238E27FC236}">
                    <a16:creationId xmlns:a16="http://schemas.microsoft.com/office/drawing/2014/main" id="{B5767D44-71E2-8904-B663-732610B80BD2}"/>
                  </a:ext>
                </a:extLst>
              </p:cNvPr>
              <p:cNvPicPr>
                <a:picLocks noChangeAspect="1"/>
              </p:cNvPicPr>
              <p:nvPr/>
            </p:nvPicPr>
            <p:blipFill>
              <a:blip r:embed="rId2"/>
              <a:srcRect t="48623" r="21066" b="13664"/>
              <a:stretch>
                <a:fillRect/>
              </a:stretch>
            </p:blipFill>
            <p:spPr>
              <a:xfrm>
                <a:off x="1990362" y="3617427"/>
                <a:ext cx="4105638" cy="2410620"/>
              </a:xfrm>
              <a:prstGeom prst="rect">
                <a:avLst/>
              </a:prstGeom>
            </p:spPr>
          </p:pic>
          <p:pic>
            <p:nvPicPr>
              <p:cNvPr id="29" name="Picture 28">
                <a:extLst>
                  <a:ext uri="{FF2B5EF4-FFF2-40B4-BE49-F238E27FC236}">
                    <a16:creationId xmlns:a16="http://schemas.microsoft.com/office/drawing/2014/main" id="{BA514EED-0885-5AEA-AC24-A89AA3753345}"/>
                  </a:ext>
                </a:extLst>
              </p:cNvPr>
              <p:cNvPicPr>
                <a:picLocks noChangeAspect="1"/>
              </p:cNvPicPr>
              <p:nvPr/>
            </p:nvPicPr>
            <p:blipFill>
              <a:blip r:embed="rId3"/>
              <a:stretch>
                <a:fillRect/>
              </a:stretch>
            </p:blipFill>
            <p:spPr>
              <a:xfrm>
                <a:off x="4638675" y="3971988"/>
                <a:ext cx="1162212" cy="228572"/>
              </a:xfrm>
              <a:prstGeom prst="rect">
                <a:avLst/>
              </a:prstGeom>
            </p:spPr>
          </p:pic>
          <p:pic>
            <p:nvPicPr>
              <p:cNvPr id="30" name="Picture 29">
                <a:extLst>
                  <a:ext uri="{FF2B5EF4-FFF2-40B4-BE49-F238E27FC236}">
                    <a16:creationId xmlns:a16="http://schemas.microsoft.com/office/drawing/2014/main" id="{7A6829F5-28FF-613F-EC5F-0BF123E7BF5C}"/>
                  </a:ext>
                </a:extLst>
              </p:cNvPr>
              <p:cNvPicPr>
                <a:picLocks noChangeAspect="1"/>
              </p:cNvPicPr>
              <p:nvPr/>
            </p:nvPicPr>
            <p:blipFill>
              <a:blip r:embed="rId3"/>
              <a:stretch>
                <a:fillRect/>
              </a:stretch>
            </p:blipFill>
            <p:spPr>
              <a:xfrm>
                <a:off x="4848225" y="4169274"/>
                <a:ext cx="1162212" cy="228572"/>
              </a:xfrm>
              <a:prstGeom prst="rect">
                <a:avLst/>
              </a:prstGeom>
            </p:spPr>
          </p:pic>
          <p:sp>
            <p:nvSpPr>
              <p:cNvPr id="31" name="Rectangle 30">
                <a:extLst>
                  <a:ext uri="{FF2B5EF4-FFF2-40B4-BE49-F238E27FC236}">
                    <a16:creationId xmlns:a16="http://schemas.microsoft.com/office/drawing/2014/main" id="{B749735F-3BD1-627E-EA6A-3992D5695943}"/>
                  </a:ext>
                </a:extLst>
              </p:cNvPr>
              <p:cNvSpPr/>
              <p:nvPr/>
            </p:nvSpPr>
            <p:spPr>
              <a:xfrm>
                <a:off x="1990362" y="1332705"/>
                <a:ext cx="4105638" cy="4695342"/>
              </a:xfrm>
              <a:custGeom>
                <a:avLst/>
                <a:gdLst>
                  <a:gd name="csX0" fmla="*/ 0 w 3411263"/>
                  <a:gd name="csY0" fmla="*/ 0 h 3901232"/>
                  <a:gd name="csX1" fmla="*/ 3411263 w 3411263"/>
                  <a:gd name="csY1" fmla="*/ 0 h 3901232"/>
                  <a:gd name="csX2" fmla="*/ 3411263 w 3411263"/>
                  <a:gd name="csY2" fmla="*/ 3901232 h 3901232"/>
                  <a:gd name="csX3" fmla="*/ 0 w 3411263"/>
                  <a:gd name="csY3" fmla="*/ 3901232 h 3901232"/>
                  <a:gd name="csX4" fmla="*/ 0 w 3411263"/>
                  <a:gd name="csY4" fmla="*/ 0 h 3901232"/>
                  <a:gd name="csX0" fmla="*/ 0 w 3411263"/>
                  <a:gd name="csY0" fmla="*/ 0 h 3901232"/>
                  <a:gd name="csX1" fmla="*/ 3411263 w 3411263"/>
                  <a:gd name="csY1" fmla="*/ 0 h 3901232"/>
                  <a:gd name="csX2" fmla="*/ 3403963 w 3411263"/>
                  <a:gd name="csY2" fmla="*/ 1620414 h 3901232"/>
                  <a:gd name="csX3" fmla="*/ 3411263 w 3411263"/>
                  <a:gd name="csY3" fmla="*/ 3901232 h 3901232"/>
                  <a:gd name="csX4" fmla="*/ 0 w 3411263"/>
                  <a:gd name="csY4" fmla="*/ 3901232 h 3901232"/>
                  <a:gd name="csX5" fmla="*/ 0 w 3411263"/>
                  <a:gd name="csY5" fmla="*/ 0 h 3901232"/>
                  <a:gd name="csX0" fmla="*/ 3403963 w 3495403"/>
                  <a:gd name="csY0" fmla="*/ 1620414 h 3901232"/>
                  <a:gd name="csX1" fmla="*/ 3411263 w 3495403"/>
                  <a:gd name="csY1" fmla="*/ 3901232 h 3901232"/>
                  <a:gd name="csX2" fmla="*/ 0 w 3495403"/>
                  <a:gd name="csY2" fmla="*/ 3901232 h 3901232"/>
                  <a:gd name="csX3" fmla="*/ 0 w 3495403"/>
                  <a:gd name="csY3" fmla="*/ 0 h 3901232"/>
                  <a:gd name="csX4" fmla="*/ 3411263 w 3495403"/>
                  <a:gd name="csY4" fmla="*/ 0 h 3901232"/>
                  <a:gd name="csX5" fmla="*/ 3495403 w 3495403"/>
                  <a:gd name="csY5" fmla="*/ 1711854 h 3901232"/>
                  <a:gd name="csX0" fmla="*/ 3403963 w 3411263"/>
                  <a:gd name="csY0" fmla="*/ 1620414 h 3901232"/>
                  <a:gd name="csX1" fmla="*/ 3411263 w 3411263"/>
                  <a:gd name="csY1" fmla="*/ 3901232 h 3901232"/>
                  <a:gd name="csX2" fmla="*/ 0 w 3411263"/>
                  <a:gd name="csY2" fmla="*/ 3901232 h 3901232"/>
                  <a:gd name="csX3" fmla="*/ 0 w 3411263"/>
                  <a:gd name="csY3" fmla="*/ 0 h 3901232"/>
                  <a:gd name="csX4" fmla="*/ 3411263 w 3411263"/>
                  <a:gd name="csY4" fmla="*/ 0 h 3901232"/>
                  <a:gd name="csX0" fmla="*/ 3411263 w 3411263"/>
                  <a:gd name="csY0" fmla="*/ 3901232 h 3901232"/>
                  <a:gd name="csX1" fmla="*/ 0 w 3411263"/>
                  <a:gd name="csY1" fmla="*/ 3901232 h 3901232"/>
                  <a:gd name="csX2" fmla="*/ 0 w 3411263"/>
                  <a:gd name="csY2" fmla="*/ 0 h 3901232"/>
                  <a:gd name="csX3" fmla="*/ 3411263 w 3411263"/>
                  <a:gd name="csY3" fmla="*/ 0 h 3901232"/>
                </a:gdLst>
                <a:ahLst/>
                <a:cxnLst>
                  <a:cxn ang="0">
                    <a:pos x="csX0" y="csY0"/>
                  </a:cxn>
                  <a:cxn ang="0">
                    <a:pos x="csX1" y="csY1"/>
                  </a:cxn>
                  <a:cxn ang="0">
                    <a:pos x="csX2" y="csY2"/>
                  </a:cxn>
                  <a:cxn ang="0">
                    <a:pos x="csX3" y="csY3"/>
                  </a:cxn>
                </a:cxnLst>
                <a:rect l="l" t="t" r="r" b="b"/>
                <a:pathLst>
                  <a:path w="3411263" h="3901232">
                    <a:moveTo>
                      <a:pt x="3411263" y="3901232"/>
                    </a:moveTo>
                    <a:lnTo>
                      <a:pt x="0" y="3901232"/>
                    </a:lnTo>
                    <a:lnTo>
                      <a:pt x="0" y="0"/>
                    </a:lnTo>
                    <a:lnTo>
                      <a:pt x="3411263" y="0"/>
                    </a:lnTo>
                  </a:path>
                </a:pathLst>
              </a:custGeom>
              <a:no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Oval 1">
              <a:extLst>
                <a:ext uri="{FF2B5EF4-FFF2-40B4-BE49-F238E27FC236}">
                  <a16:creationId xmlns:a16="http://schemas.microsoft.com/office/drawing/2014/main" id="{6809C498-A20F-D3DA-9089-2AAB2DC3BCB0}"/>
                </a:ext>
              </a:extLst>
            </p:cNvPr>
            <p:cNvSpPr/>
            <p:nvPr/>
          </p:nvSpPr>
          <p:spPr>
            <a:xfrm>
              <a:off x="8446666" y="2063575"/>
              <a:ext cx="133344" cy="2286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Lock with solid fill">
              <a:extLst>
                <a:ext uri="{FF2B5EF4-FFF2-40B4-BE49-F238E27FC236}">
                  <a16:creationId xmlns:a16="http://schemas.microsoft.com/office/drawing/2014/main" id="{AA1E0199-52E1-912B-138E-C997875ABB3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157406" y="1704180"/>
              <a:ext cx="734925" cy="734925"/>
            </a:xfrm>
            <a:prstGeom prst="rect">
              <a:avLst/>
            </a:prstGeom>
          </p:spPr>
        </p:pic>
      </p:grpSp>
    </p:spTree>
    <p:extLst>
      <p:ext uri="{BB962C8B-B14F-4D97-AF65-F5344CB8AC3E}">
        <p14:creationId xmlns:p14="http://schemas.microsoft.com/office/powerpoint/2010/main" val="91443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4962D-079D-7293-69B9-28DF788E201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5CF27EE-B3FC-3D0B-5917-C187742BADA9}"/>
              </a:ext>
            </a:extLst>
          </p:cNvPr>
          <p:cNvSpPr>
            <a:spLocks noGrp="1"/>
          </p:cNvSpPr>
          <p:nvPr>
            <p:ph type="body" sz="quarter" idx="13"/>
          </p:nvPr>
        </p:nvSpPr>
        <p:spPr>
          <a:xfrm>
            <a:off x="752399" y="906233"/>
            <a:ext cx="10491863" cy="670772"/>
          </a:xfrm>
        </p:spPr>
        <p:txBody>
          <a:bodyPr/>
          <a:lstStyle/>
          <a:p>
            <a:r>
              <a:rPr lang="en-GB" dirty="0"/>
              <a:t>Certificate Authorities</a:t>
            </a:r>
          </a:p>
        </p:txBody>
      </p:sp>
      <p:sp>
        <p:nvSpPr>
          <p:cNvPr id="5" name="Text Placeholder 4">
            <a:extLst>
              <a:ext uri="{FF2B5EF4-FFF2-40B4-BE49-F238E27FC236}">
                <a16:creationId xmlns:a16="http://schemas.microsoft.com/office/drawing/2014/main" id="{23E85AA2-D31F-96CC-1A8B-FBA790400274}"/>
              </a:ext>
            </a:extLst>
          </p:cNvPr>
          <p:cNvSpPr>
            <a:spLocks noGrp="1"/>
          </p:cNvSpPr>
          <p:nvPr>
            <p:ph type="body" sz="quarter" idx="14"/>
          </p:nvPr>
        </p:nvSpPr>
        <p:spPr>
          <a:xfrm>
            <a:off x="752475" y="1703388"/>
            <a:ext cx="8134350" cy="5154612"/>
          </a:xfrm>
        </p:spPr>
        <p:txBody>
          <a:bodyPr/>
          <a:lstStyle/>
          <a:p>
            <a:r>
              <a:rPr lang="en-GB" dirty="0"/>
              <a:t>A </a:t>
            </a:r>
            <a:r>
              <a:rPr lang="en-GB" b="1" dirty="0"/>
              <a:t>Certificate Authority</a:t>
            </a:r>
            <a:r>
              <a:rPr lang="en-GB" dirty="0"/>
              <a:t> (</a:t>
            </a:r>
            <a:r>
              <a:rPr lang="en-GB" b="1" dirty="0"/>
              <a:t>CA</a:t>
            </a:r>
            <a:r>
              <a:rPr lang="en-GB" dirty="0"/>
              <a:t>) is a trusted organisation that creates and provides digital certificates to the websites that request them</a:t>
            </a:r>
          </a:p>
          <a:p>
            <a:pPr lvl="1"/>
            <a:r>
              <a:rPr lang="en-GB" dirty="0"/>
              <a:t>When a web browser receives a digital certificate from a web server, it will contact the Certificate Authority that provided the certificate to verify its authenticity</a:t>
            </a:r>
          </a:p>
          <a:p>
            <a:pPr lvl="1"/>
            <a:r>
              <a:rPr lang="en-GB" dirty="0"/>
              <a:t>If the check fails, or if the digital certificate is expired, the web browser will inform the user that the connection is not secure, or it will close the connection altogether</a:t>
            </a:r>
          </a:p>
          <a:p>
            <a:endParaRPr lang="en-GB" dirty="0"/>
          </a:p>
          <a:p>
            <a:endParaRPr lang="en-GB" dirty="0"/>
          </a:p>
          <a:p>
            <a:pPr lvl="1"/>
            <a:endParaRPr lang="en-GB" dirty="0"/>
          </a:p>
          <a:p>
            <a:pPr lvl="1"/>
            <a:endParaRPr lang="en-GB" dirty="0"/>
          </a:p>
          <a:p>
            <a:pPr lvl="1"/>
            <a:endParaRPr lang="en-GB" dirty="0"/>
          </a:p>
        </p:txBody>
      </p:sp>
    </p:spTree>
    <p:extLst>
      <p:ext uri="{BB962C8B-B14F-4D97-AF65-F5344CB8AC3E}">
        <p14:creationId xmlns:p14="http://schemas.microsoft.com/office/powerpoint/2010/main" val="2251605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E89B7-83E6-FAB1-CA29-9BFC184CE677}"/>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AF1F23D8-F16E-0525-95CF-01E7B837489E}"/>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550587" y="1577005"/>
            <a:ext cx="3309998" cy="4424332"/>
          </a:xfrm>
          <a:prstGeom prst="rect">
            <a:avLst/>
          </a:prstGeom>
        </p:spPr>
      </p:pic>
      <p:sp>
        <p:nvSpPr>
          <p:cNvPr id="4" name="Text Placeholder 3">
            <a:extLst>
              <a:ext uri="{FF2B5EF4-FFF2-40B4-BE49-F238E27FC236}">
                <a16:creationId xmlns:a16="http://schemas.microsoft.com/office/drawing/2014/main" id="{83AE6812-9EFC-DF7A-03B1-F81ED4BD8D16}"/>
              </a:ext>
            </a:extLst>
          </p:cNvPr>
          <p:cNvSpPr>
            <a:spLocks noGrp="1"/>
          </p:cNvSpPr>
          <p:nvPr>
            <p:ph type="body" sz="quarter" idx="13"/>
          </p:nvPr>
        </p:nvSpPr>
        <p:spPr/>
        <p:txBody>
          <a:bodyPr/>
          <a:lstStyle/>
          <a:p>
            <a:r>
              <a:rPr lang="en-US" dirty="0"/>
              <a:t>S</a:t>
            </a:r>
            <a:r>
              <a:rPr lang="en-GB" dirty="0"/>
              <a:t>ecure messaging apps</a:t>
            </a:r>
          </a:p>
        </p:txBody>
      </p:sp>
      <p:sp>
        <p:nvSpPr>
          <p:cNvPr id="5" name="Text Placeholder 4">
            <a:extLst>
              <a:ext uri="{FF2B5EF4-FFF2-40B4-BE49-F238E27FC236}">
                <a16:creationId xmlns:a16="http://schemas.microsoft.com/office/drawing/2014/main" id="{73D3A674-493C-859E-4E6C-33346E9EDD79}"/>
              </a:ext>
            </a:extLst>
          </p:cNvPr>
          <p:cNvSpPr>
            <a:spLocks noGrp="1"/>
          </p:cNvSpPr>
          <p:nvPr>
            <p:ph type="body" sz="quarter" idx="14"/>
          </p:nvPr>
        </p:nvSpPr>
        <p:spPr>
          <a:xfrm>
            <a:off x="752400" y="1704180"/>
            <a:ext cx="8206704" cy="5153820"/>
          </a:xfrm>
        </p:spPr>
        <p:txBody>
          <a:bodyPr/>
          <a:lstStyle/>
          <a:p>
            <a:r>
              <a:rPr lang="en-GB" dirty="0"/>
              <a:t>A </a:t>
            </a:r>
            <a:r>
              <a:rPr lang="en-GB" b="1" dirty="0"/>
              <a:t>messaging app</a:t>
            </a:r>
            <a:r>
              <a:rPr lang="en-GB" dirty="0"/>
              <a:t> is a software application </a:t>
            </a:r>
            <a:br>
              <a:rPr lang="en-GB" dirty="0"/>
            </a:br>
            <a:r>
              <a:rPr lang="en-GB" dirty="0"/>
              <a:t>that enables its user to exchange messages in </a:t>
            </a:r>
            <a:br>
              <a:rPr lang="en-GB" dirty="0"/>
            </a:br>
            <a:r>
              <a:rPr lang="en-GB" dirty="0"/>
              <a:t>different forms, such as text, audio, and video</a:t>
            </a:r>
          </a:p>
          <a:p>
            <a:pPr lvl="1"/>
            <a:r>
              <a:rPr lang="en-GB" dirty="0"/>
              <a:t>For most messaging apps, message exchanges </a:t>
            </a:r>
            <a:br>
              <a:rPr lang="en-GB" dirty="0"/>
            </a:br>
            <a:r>
              <a:rPr lang="en-GB" dirty="0"/>
              <a:t>go through the app’s server</a:t>
            </a:r>
          </a:p>
          <a:p>
            <a:pPr lvl="1"/>
            <a:r>
              <a:rPr lang="en-GB" dirty="0"/>
              <a:t>Messaging apps use encryption to secure messages </a:t>
            </a:r>
            <a:br>
              <a:rPr lang="en-GB" dirty="0"/>
            </a:br>
            <a:r>
              <a:rPr lang="en-GB" dirty="0"/>
              <a:t>in transit between the user’s device and the app server</a:t>
            </a:r>
          </a:p>
          <a:p>
            <a:pPr lvl="1"/>
            <a:r>
              <a:rPr lang="en-GB" dirty="0"/>
              <a:t>When on the app server, messages are </a:t>
            </a:r>
            <a:br>
              <a:rPr lang="en-GB" dirty="0"/>
            </a:br>
            <a:r>
              <a:rPr lang="en-GB" dirty="0"/>
              <a:t>in decrypted form</a:t>
            </a:r>
          </a:p>
          <a:p>
            <a:r>
              <a:rPr lang="en-GB" dirty="0"/>
              <a:t>Where could the message be intercepted and read?</a:t>
            </a:r>
          </a:p>
          <a:p>
            <a:pPr lvl="1"/>
            <a:r>
              <a:rPr lang="en-GB" dirty="0"/>
              <a:t>How could this be resolved?</a:t>
            </a:r>
          </a:p>
          <a:p>
            <a:pPr lvl="1"/>
            <a:endParaRPr lang="en-GB" dirty="0"/>
          </a:p>
        </p:txBody>
      </p:sp>
    </p:spTree>
    <p:extLst>
      <p:ext uri="{BB962C8B-B14F-4D97-AF65-F5344CB8AC3E}">
        <p14:creationId xmlns:p14="http://schemas.microsoft.com/office/powerpoint/2010/main" val="95295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C3974-6C01-E881-8B6D-19E6A5CCBE7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8F30ACF-2E87-C25E-59C0-78C5A261A294}"/>
              </a:ext>
            </a:extLst>
          </p:cNvPr>
          <p:cNvSpPr>
            <a:spLocks noGrp="1"/>
          </p:cNvSpPr>
          <p:nvPr>
            <p:ph type="body" sz="quarter" idx="13"/>
          </p:nvPr>
        </p:nvSpPr>
        <p:spPr/>
        <p:txBody>
          <a:bodyPr/>
          <a:lstStyle/>
          <a:p>
            <a:r>
              <a:rPr lang="en-US" dirty="0"/>
              <a:t>End-to-end encryption (E2EE)</a:t>
            </a:r>
            <a:endParaRPr lang="en-GB" dirty="0"/>
          </a:p>
        </p:txBody>
      </p:sp>
      <p:sp>
        <p:nvSpPr>
          <p:cNvPr id="5" name="Text Placeholder 4">
            <a:extLst>
              <a:ext uri="{FF2B5EF4-FFF2-40B4-BE49-F238E27FC236}">
                <a16:creationId xmlns:a16="http://schemas.microsoft.com/office/drawing/2014/main" id="{33F05453-66D8-974D-3DE3-3F5E8432A4DD}"/>
              </a:ext>
            </a:extLst>
          </p:cNvPr>
          <p:cNvSpPr>
            <a:spLocks noGrp="1"/>
          </p:cNvSpPr>
          <p:nvPr>
            <p:ph type="body" sz="quarter" idx="14"/>
          </p:nvPr>
        </p:nvSpPr>
        <p:spPr/>
        <p:txBody>
          <a:bodyPr/>
          <a:lstStyle/>
          <a:p>
            <a:r>
              <a:rPr lang="en-GB" dirty="0"/>
              <a:t>The message is in unencrypted form </a:t>
            </a:r>
            <a:br>
              <a:rPr lang="en-GB" dirty="0"/>
            </a:br>
            <a:r>
              <a:rPr lang="en-GB" dirty="0"/>
              <a:t>on the server</a:t>
            </a:r>
          </a:p>
          <a:p>
            <a:pPr lvl="1"/>
            <a:r>
              <a:rPr lang="en-GB" dirty="0">
                <a:solidFill>
                  <a:srgbClr val="FF0000"/>
                </a:solidFill>
              </a:rPr>
              <a:t>A threat actor that manages to gain access to the server could read the message</a:t>
            </a:r>
          </a:p>
          <a:p>
            <a:pPr lvl="1"/>
            <a:r>
              <a:rPr lang="en-GB" dirty="0">
                <a:solidFill>
                  <a:srgbClr val="FF0000"/>
                </a:solidFill>
              </a:rPr>
              <a:t>The messaging app provider can read the message</a:t>
            </a:r>
          </a:p>
          <a:p>
            <a:r>
              <a:rPr lang="en-GB" dirty="0">
                <a:solidFill>
                  <a:srgbClr val="FF0000"/>
                </a:solidFill>
              </a:rPr>
              <a:t>The solution to this problem is the use of </a:t>
            </a:r>
            <a:br>
              <a:rPr lang="en-GB" dirty="0">
                <a:solidFill>
                  <a:srgbClr val="FF0000"/>
                </a:solidFill>
              </a:rPr>
            </a:br>
            <a:r>
              <a:rPr lang="en-GB" b="1" dirty="0">
                <a:solidFill>
                  <a:srgbClr val="FF0000"/>
                </a:solidFill>
              </a:rPr>
              <a:t>end-to-end encryption</a:t>
            </a:r>
            <a:r>
              <a:rPr lang="en-GB" dirty="0">
                <a:solidFill>
                  <a:srgbClr val="FF0000"/>
                </a:solidFill>
              </a:rPr>
              <a:t> (</a:t>
            </a:r>
            <a:r>
              <a:rPr lang="en-GB" b="1" dirty="0">
                <a:solidFill>
                  <a:srgbClr val="FF0000"/>
                </a:solidFill>
              </a:rPr>
              <a:t>E2EE</a:t>
            </a:r>
            <a:r>
              <a:rPr lang="en-GB" dirty="0">
                <a:solidFill>
                  <a:srgbClr val="FF0000"/>
                </a:solidFill>
              </a:rPr>
              <a:t>)</a:t>
            </a:r>
          </a:p>
          <a:p>
            <a:pPr lvl="1"/>
            <a:r>
              <a:rPr lang="en-GB" dirty="0"/>
              <a:t>A message is encrypted on the sender’s device </a:t>
            </a:r>
          </a:p>
          <a:p>
            <a:pPr lvl="1"/>
            <a:r>
              <a:rPr lang="en-GB" dirty="0"/>
              <a:t>Only the recipient can decrypt the message</a:t>
            </a:r>
          </a:p>
          <a:p>
            <a:pPr lvl="1"/>
            <a:r>
              <a:rPr lang="en-US" dirty="0"/>
              <a:t>Messages are still encrypted on the server, not even the provider is able to read them</a:t>
            </a:r>
            <a:endParaRPr lang="en-GB" dirty="0"/>
          </a:p>
        </p:txBody>
      </p:sp>
      <p:pic>
        <p:nvPicPr>
          <p:cNvPr id="3" name="Picture 2">
            <a:extLst>
              <a:ext uri="{FF2B5EF4-FFF2-40B4-BE49-F238E27FC236}">
                <a16:creationId xmlns:a16="http://schemas.microsoft.com/office/drawing/2014/main" id="{7828CD08-4074-090C-FC91-DB592D18D732}"/>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8550587" y="1577006"/>
            <a:ext cx="3309998" cy="4424330"/>
          </a:xfrm>
          <a:prstGeom prst="rect">
            <a:avLst/>
          </a:prstGeom>
        </p:spPr>
      </p:pic>
    </p:spTree>
    <p:extLst>
      <p:ext uri="{BB962C8B-B14F-4D97-AF65-F5344CB8AC3E}">
        <p14:creationId xmlns:p14="http://schemas.microsoft.com/office/powerpoint/2010/main" val="2839519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70F3B-B740-05CB-9BF7-0106791EF2C8}"/>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B7085A03-3095-399D-263D-6E05F6CD22E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649014"/>
            <a:ext cx="12192000" cy="6208985"/>
          </a:xfrm>
          <a:prstGeom prst="rect">
            <a:avLst/>
          </a:prstGeom>
        </p:spPr>
      </p:pic>
      <p:sp>
        <p:nvSpPr>
          <p:cNvPr id="110" name="Text Placeholder 3">
            <a:extLst>
              <a:ext uri="{FF2B5EF4-FFF2-40B4-BE49-F238E27FC236}">
                <a16:creationId xmlns:a16="http://schemas.microsoft.com/office/drawing/2014/main" id="{767B3560-EAD8-1F73-2B60-03AA8149F0B4}"/>
              </a:ext>
            </a:extLst>
          </p:cNvPr>
          <p:cNvSpPr>
            <a:spLocks noGrp="1"/>
          </p:cNvSpPr>
          <p:nvPr>
            <p:ph type="body" sz="quarter" idx="13"/>
          </p:nvPr>
        </p:nvSpPr>
        <p:spPr/>
        <p:txBody>
          <a:bodyPr/>
          <a:lstStyle/>
          <a:p>
            <a:r>
              <a:rPr lang="en-US" dirty="0"/>
              <a:t>Smart, mobile and embedded devices </a:t>
            </a:r>
            <a:endParaRPr lang="en-GB" dirty="0"/>
          </a:p>
        </p:txBody>
      </p:sp>
      <p:sp>
        <p:nvSpPr>
          <p:cNvPr id="111" name="Text Placeholder 4">
            <a:extLst>
              <a:ext uri="{FF2B5EF4-FFF2-40B4-BE49-F238E27FC236}">
                <a16:creationId xmlns:a16="http://schemas.microsoft.com/office/drawing/2014/main" id="{6D226059-BE23-F3DC-CBA3-5FC131D9963E}"/>
              </a:ext>
            </a:extLst>
          </p:cNvPr>
          <p:cNvSpPr>
            <a:spLocks noGrp="1"/>
          </p:cNvSpPr>
          <p:nvPr>
            <p:ph type="body" sz="quarter" idx="14"/>
          </p:nvPr>
        </p:nvSpPr>
        <p:spPr/>
        <p:txBody>
          <a:bodyPr/>
          <a:lstStyle/>
          <a:p>
            <a:r>
              <a:rPr lang="en-GB" dirty="0"/>
              <a:t>These devices include smartphones, tablets, smart speakers, smart TVs and CCTV cameras</a:t>
            </a:r>
          </a:p>
          <a:p>
            <a:r>
              <a:rPr lang="en-GB" dirty="0"/>
              <a:t>Encryption is integrated into these devices to protect the data they collect, store and </a:t>
            </a:r>
            <a:r>
              <a:rPr lang="en-GB"/>
              <a:t>share </a:t>
            </a:r>
            <a:br>
              <a:rPr lang="en-GB"/>
            </a:br>
            <a:r>
              <a:rPr lang="en-GB"/>
              <a:t>which </a:t>
            </a:r>
            <a:r>
              <a:rPr lang="en-GB" dirty="0"/>
              <a:t>provides:</a:t>
            </a:r>
          </a:p>
          <a:p>
            <a:pPr lvl="1"/>
            <a:r>
              <a:rPr lang="en-GB" b="1" dirty="0"/>
              <a:t>Data confidentiality</a:t>
            </a:r>
            <a:r>
              <a:rPr lang="en-GB" dirty="0"/>
              <a:t>: encryption helps to ensure data cannot be used by unauthorised people</a:t>
            </a:r>
          </a:p>
          <a:p>
            <a:pPr lvl="1"/>
            <a:r>
              <a:rPr lang="en-GB" b="1" dirty="0"/>
              <a:t>Data integrity</a:t>
            </a:r>
            <a:r>
              <a:rPr lang="en-GB" dirty="0"/>
              <a:t>: encryption can be used to prevent data from being tampered with </a:t>
            </a:r>
          </a:p>
          <a:p>
            <a:pPr lvl="1"/>
            <a:r>
              <a:rPr lang="en-GB" b="1" dirty="0"/>
              <a:t>Device authentication</a:t>
            </a:r>
            <a:r>
              <a:rPr lang="en-GB" dirty="0"/>
              <a:t>: to ensure that data is shared only amongst authorised devices</a:t>
            </a:r>
          </a:p>
          <a:p>
            <a:endParaRPr lang="en-GB" dirty="0"/>
          </a:p>
          <a:p>
            <a:pPr lvl="1"/>
            <a:endParaRPr lang="en-GB" dirty="0"/>
          </a:p>
          <a:p>
            <a:pPr lvl="1"/>
            <a:endParaRPr lang="en-GB" dirty="0"/>
          </a:p>
          <a:p>
            <a:pPr lvl="1"/>
            <a:endParaRPr lang="en-GB" dirty="0"/>
          </a:p>
        </p:txBody>
      </p:sp>
      <p:sp>
        <p:nvSpPr>
          <p:cNvPr id="5" name="TextBox 4">
            <a:extLst>
              <a:ext uri="{FF2B5EF4-FFF2-40B4-BE49-F238E27FC236}">
                <a16:creationId xmlns:a16="http://schemas.microsoft.com/office/drawing/2014/main" id="{2B683A26-2DAC-1DFD-6EFB-EEA37D383115}"/>
              </a:ext>
            </a:extLst>
          </p:cNvPr>
          <p:cNvSpPr txBox="1"/>
          <p:nvPr/>
        </p:nvSpPr>
        <p:spPr>
          <a:xfrm>
            <a:off x="12192000" y="2329934"/>
            <a:ext cx="1476375" cy="7294305"/>
          </a:xfrm>
          <a:prstGeom prst="rect">
            <a:avLst/>
          </a:prstGeom>
          <a:noFill/>
        </p:spPr>
        <p:txBody>
          <a:bodyPr wrap="square">
            <a:spAutoFit/>
          </a:bodyPr>
          <a:lstStyle/>
          <a:p>
            <a:r>
              <a:rPr lang="en-GB" dirty="0"/>
              <a:t>2678712211, 2055063713, 334322879, 1624760095, 2749251173, 2511179073, 2623798875, 2676768839, 2639014359, 2732582189, 2761416121, 2695446583</a:t>
            </a:r>
          </a:p>
          <a:p>
            <a:endParaRPr lang="en-GB" dirty="0"/>
          </a:p>
          <a:p>
            <a:endParaRPr lang="en-GB" dirty="0"/>
          </a:p>
          <a:p>
            <a:endParaRPr lang="en-GB" dirty="0"/>
          </a:p>
          <a:p>
            <a:endParaRPr lang="en-GB" dirty="0"/>
          </a:p>
        </p:txBody>
      </p:sp>
      <p:pic>
        <p:nvPicPr>
          <p:cNvPr id="6" name="Graphic 8">
            <a:extLst>
              <a:ext uri="{FF2B5EF4-FFF2-40B4-BE49-F238E27FC236}">
                <a16:creationId xmlns:a16="http://schemas.microsoft.com/office/drawing/2014/main" id="{0075A39D-EED2-691C-06F7-B36FF58BF9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pic>
        <p:nvPicPr>
          <p:cNvPr id="17" name="Graphic 8">
            <a:extLst>
              <a:ext uri="{FF2B5EF4-FFF2-40B4-BE49-F238E27FC236}">
                <a16:creationId xmlns:a16="http://schemas.microsoft.com/office/drawing/2014/main" id="{CFF77AA6-0F92-5DD2-BB90-4CA023F1793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165356" y="6465972"/>
            <a:ext cx="1424710" cy="337135"/>
          </a:xfrm>
          <a:prstGeom prst="rect">
            <a:avLst/>
          </a:prstGeom>
        </p:spPr>
      </p:pic>
    </p:spTree>
    <p:extLst>
      <p:ext uri="{BB962C8B-B14F-4D97-AF65-F5344CB8AC3E}">
        <p14:creationId xmlns:p14="http://schemas.microsoft.com/office/powerpoint/2010/main" val="3872361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0E0E0"/>
        </a:solidFill>
        <a:effectLst/>
      </p:bgPr>
    </p:bg>
    <p:spTree>
      <p:nvGrpSpPr>
        <p:cNvPr id="1" name="">
          <a:extLst>
            <a:ext uri="{FF2B5EF4-FFF2-40B4-BE49-F238E27FC236}">
              <a16:creationId xmlns:a16="http://schemas.microsoft.com/office/drawing/2014/main" id="{0172EFC6-27B1-3662-F2A4-7A05ADC64AD8}"/>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138CE1A-6087-4F11-E926-DBAC4781817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649018"/>
            <a:ext cx="12192000" cy="6208981"/>
          </a:xfrm>
          <a:prstGeom prst="rect">
            <a:avLst/>
          </a:prstGeom>
        </p:spPr>
      </p:pic>
      <p:sp>
        <p:nvSpPr>
          <p:cNvPr id="16" name="Text Placeholder 3">
            <a:extLst>
              <a:ext uri="{FF2B5EF4-FFF2-40B4-BE49-F238E27FC236}">
                <a16:creationId xmlns:a16="http://schemas.microsoft.com/office/drawing/2014/main" id="{32FD0555-8B3D-C257-6CD9-63DD1B15A859}"/>
              </a:ext>
            </a:extLst>
          </p:cNvPr>
          <p:cNvSpPr>
            <a:spLocks noGrp="1"/>
          </p:cNvSpPr>
          <p:nvPr>
            <p:ph type="body" sz="quarter" idx="13"/>
          </p:nvPr>
        </p:nvSpPr>
        <p:spPr/>
        <p:txBody>
          <a:bodyPr/>
          <a:lstStyle/>
          <a:p>
            <a:r>
              <a:rPr lang="en-US" dirty="0"/>
              <a:t>Scenario: protecting trade secrets</a:t>
            </a:r>
            <a:endParaRPr lang="en-GB" dirty="0"/>
          </a:p>
        </p:txBody>
      </p:sp>
      <p:sp>
        <p:nvSpPr>
          <p:cNvPr id="17" name="Text Placeholder 4">
            <a:extLst>
              <a:ext uri="{FF2B5EF4-FFF2-40B4-BE49-F238E27FC236}">
                <a16:creationId xmlns:a16="http://schemas.microsoft.com/office/drawing/2014/main" id="{720CD538-2588-49D2-D930-147AA73374B3}"/>
              </a:ext>
            </a:extLst>
          </p:cNvPr>
          <p:cNvSpPr>
            <a:spLocks noGrp="1"/>
          </p:cNvSpPr>
          <p:nvPr>
            <p:ph type="body" sz="quarter" idx="14"/>
          </p:nvPr>
        </p:nvSpPr>
        <p:spPr/>
        <p:txBody>
          <a:bodyPr/>
          <a:lstStyle/>
          <a:p>
            <a:r>
              <a:rPr lang="en-GB" dirty="0"/>
              <a:t>Crossbeam Products creates the designs for office furniture, then they manufacture it</a:t>
            </a:r>
          </a:p>
          <a:p>
            <a:pPr lvl="1"/>
            <a:r>
              <a:rPr lang="en-GB" dirty="0"/>
              <a:t>The CCTV footage is encrypted before it is transmitted and when it is at rest on cloud storage</a:t>
            </a:r>
          </a:p>
          <a:p>
            <a:pPr lvl="1"/>
            <a:r>
              <a:rPr lang="en-GB" dirty="0"/>
              <a:t>If a threat actor intercepts the data in transit, or gains access to the cloud storage, they would not be able to see and use the footage</a:t>
            </a:r>
          </a:p>
          <a:p>
            <a:pPr lvl="1"/>
            <a:r>
              <a:rPr lang="en-GB" dirty="0"/>
              <a:t>If a threat actor were able to access unencrypted CCTV footage, they could use it to discover Crossbeam’s designs and manufacturing processes and sell them to a competing company</a:t>
            </a:r>
          </a:p>
          <a:p>
            <a:pPr lvl="1"/>
            <a:r>
              <a:rPr lang="en-GB" dirty="0"/>
              <a:t>This would result in intellectual property loss and, potentially, financial and reputational loss for the company</a:t>
            </a:r>
          </a:p>
        </p:txBody>
      </p:sp>
      <p:pic>
        <p:nvPicPr>
          <p:cNvPr id="4" name="Graphic 8">
            <a:extLst>
              <a:ext uri="{FF2B5EF4-FFF2-40B4-BE49-F238E27FC236}">
                <a16:creationId xmlns:a16="http://schemas.microsoft.com/office/drawing/2014/main" id="{2D2C6C91-3BDD-881C-F140-B640FCADFA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Tree>
    <p:extLst>
      <p:ext uri="{BB962C8B-B14F-4D97-AF65-F5344CB8AC3E}">
        <p14:creationId xmlns:p14="http://schemas.microsoft.com/office/powerpoint/2010/main" val="1547881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10E21-26B2-EA3B-DF44-899C3980DE5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BFC2F074-C7A3-703F-2581-D47752907D84}"/>
              </a:ext>
            </a:extLst>
          </p:cNvPr>
          <p:cNvSpPr>
            <a:spLocks noGrp="1"/>
          </p:cNvSpPr>
          <p:nvPr>
            <p:ph type="body" sz="quarter" idx="13"/>
          </p:nvPr>
        </p:nvSpPr>
        <p:spPr>
          <a:prstGeom prst="rect">
            <a:avLst/>
          </a:prstGeom>
        </p:spPr>
        <p:txBody>
          <a:bodyPr/>
          <a:lstStyle/>
          <a:p>
            <a:r>
              <a:rPr lang="en-GB"/>
              <a:t>Worksheet 1</a:t>
            </a:r>
          </a:p>
        </p:txBody>
      </p:sp>
      <p:sp>
        <p:nvSpPr>
          <p:cNvPr id="5" name="Text Placeholder 4">
            <a:extLst>
              <a:ext uri="{FF2B5EF4-FFF2-40B4-BE49-F238E27FC236}">
                <a16:creationId xmlns:a16="http://schemas.microsoft.com/office/drawing/2014/main" id="{6EEC53A9-9D22-803C-7B07-1F566D85F6ED}"/>
              </a:ext>
            </a:extLst>
          </p:cNvPr>
          <p:cNvSpPr>
            <a:spLocks noGrp="1"/>
          </p:cNvSpPr>
          <p:nvPr>
            <p:ph type="body" sz="quarter" idx="14"/>
          </p:nvPr>
        </p:nvSpPr>
        <p:spPr>
          <a:prstGeom prst="rect">
            <a:avLst/>
          </a:prstGeom>
        </p:spPr>
        <p:txBody>
          <a:bodyPr/>
          <a:lstStyle/>
          <a:p>
            <a:r>
              <a:rPr lang="en-GB" dirty="0"/>
              <a:t>Now complete </a:t>
            </a:r>
            <a:r>
              <a:rPr lang="en-GB" b="1" dirty="0"/>
              <a:t>Task 4 </a:t>
            </a:r>
            <a:r>
              <a:rPr lang="en-GB" dirty="0"/>
              <a:t>on </a:t>
            </a:r>
            <a:r>
              <a:rPr lang="en-GB" b="1" dirty="0"/>
              <a:t>Worksheet 1</a:t>
            </a:r>
          </a:p>
        </p:txBody>
      </p:sp>
    </p:spTree>
    <p:extLst>
      <p:ext uri="{BB962C8B-B14F-4D97-AF65-F5344CB8AC3E}">
        <p14:creationId xmlns:p14="http://schemas.microsoft.com/office/powerpoint/2010/main" val="3928900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D0D1781-2064-0A28-E38E-91A81D928435}"/>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08930DC4-DBBC-C458-EF85-0F61DC7DB51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016"/>
            <a:ext cx="12192000" cy="6208984"/>
          </a:xfrm>
          <a:prstGeom prst="rect">
            <a:avLst/>
          </a:prstGeom>
        </p:spPr>
      </p:pic>
      <p:pic>
        <p:nvPicPr>
          <p:cNvPr id="11" name="Graphic 8">
            <a:extLst>
              <a:ext uri="{FF2B5EF4-FFF2-40B4-BE49-F238E27FC236}">
                <a16:creationId xmlns:a16="http://schemas.microsoft.com/office/drawing/2014/main" id="{27916BFE-DFE1-3101-7F07-E37B8F4C93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4" name="Text Placeholder 3">
            <a:extLst>
              <a:ext uri="{FF2B5EF4-FFF2-40B4-BE49-F238E27FC236}">
                <a16:creationId xmlns:a16="http://schemas.microsoft.com/office/drawing/2014/main" id="{7DBA91A3-DED7-7856-D1CB-41F3EAA89FD3}"/>
              </a:ext>
            </a:extLst>
          </p:cNvPr>
          <p:cNvSpPr>
            <a:spLocks noGrp="1"/>
          </p:cNvSpPr>
          <p:nvPr>
            <p:ph type="body" sz="quarter" idx="13"/>
          </p:nvPr>
        </p:nvSpPr>
        <p:spPr/>
        <p:txBody>
          <a:bodyPr/>
          <a:lstStyle/>
          <a:p>
            <a:r>
              <a:rPr lang="en-GB" dirty="0">
                <a:solidFill>
                  <a:schemeClr val="bg1"/>
                </a:solidFill>
              </a:rPr>
              <a:t>Starter</a:t>
            </a:r>
          </a:p>
        </p:txBody>
      </p:sp>
      <p:sp>
        <p:nvSpPr>
          <p:cNvPr id="5" name="Text Placeholder 4">
            <a:extLst>
              <a:ext uri="{FF2B5EF4-FFF2-40B4-BE49-F238E27FC236}">
                <a16:creationId xmlns:a16="http://schemas.microsoft.com/office/drawing/2014/main" id="{780F89D5-64F7-3AEC-6401-F7D3CD452560}"/>
              </a:ext>
            </a:extLst>
          </p:cNvPr>
          <p:cNvSpPr>
            <a:spLocks noGrp="1"/>
          </p:cNvSpPr>
          <p:nvPr>
            <p:ph type="body" sz="quarter" idx="14"/>
          </p:nvPr>
        </p:nvSpPr>
        <p:spPr/>
        <p:txBody>
          <a:bodyPr/>
          <a:lstStyle/>
          <a:p>
            <a:r>
              <a:rPr lang="en-GB" dirty="0">
                <a:solidFill>
                  <a:schemeClr val="bg1"/>
                </a:solidFill>
              </a:rPr>
              <a:t>Sensitive information is often stored </a:t>
            </a:r>
            <a:br>
              <a:rPr lang="en-GB" dirty="0">
                <a:solidFill>
                  <a:schemeClr val="bg1"/>
                </a:solidFill>
              </a:rPr>
            </a:br>
            <a:r>
              <a:rPr lang="en-GB" dirty="0">
                <a:solidFill>
                  <a:schemeClr val="bg1"/>
                </a:solidFill>
              </a:rPr>
              <a:t>on digital devices</a:t>
            </a:r>
          </a:p>
          <a:p>
            <a:pPr lvl="1"/>
            <a:r>
              <a:rPr lang="en-GB" dirty="0">
                <a:solidFill>
                  <a:schemeClr val="accent2">
                    <a:lumMod val="40000"/>
                    <a:lumOff val="60000"/>
                  </a:schemeClr>
                </a:solidFill>
              </a:rPr>
              <a:t>What cyber security issue could </a:t>
            </a:r>
            <a:br>
              <a:rPr lang="en-GB" dirty="0">
                <a:solidFill>
                  <a:schemeClr val="accent2">
                    <a:lumMod val="40000"/>
                    <a:lumOff val="60000"/>
                  </a:schemeClr>
                </a:solidFill>
              </a:rPr>
            </a:br>
            <a:r>
              <a:rPr lang="en-GB" dirty="0">
                <a:solidFill>
                  <a:schemeClr val="accent2">
                    <a:lumMod val="40000"/>
                    <a:lumOff val="60000"/>
                  </a:schemeClr>
                </a:solidFill>
              </a:rPr>
              <a:t>arise from this?</a:t>
            </a:r>
          </a:p>
          <a:p>
            <a:pPr lvl="1"/>
            <a:r>
              <a:rPr lang="en-GB" dirty="0">
                <a:solidFill>
                  <a:schemeClr val="accent2">
                    <a:lumMod val="40000"/>
                    <a:lumOff val="60000"/>
                  </a:schemeClr>
                </a:solidFill>
              </a:rPr>
              <a:t>How is that issue solved? </a:t>
            </a:r>
          </a:p>
          <a:p>
            <a:pPr lvl="1"/>
            <a:endParaRPr lang="en-GB" dirty="0"/>
          </a:p>
        </p:txBody>
      </p:sp>
      <p:cxnSp>
        <p:nvCxnSpPr>
          <p:cNvPr id="29" name="Straight Connector 28">
            <a:extLst>
              <a:ext uri="{FF2B5EF4-FFF2-40B4-BE49-F238E27FC236}">
                <a16:creationId xmlns:a16="http://schemas.microsoft.com/office/drawing/2014/main" id="{FF6D2AD0-B141-AEE3-344E-B1F01A962FE6}"/>
              </a:ext>
            </a:extLst>
          </p:cNvPr>
          <p:cNvCxnSpPr>
            <a:cxnSpLocks/>
          </p:cNvCxnSpPr>
          <p:nvPr/>
        </p:nvCxnSpPr>
        <p:spPr>
          <a:xfrm flipV="1">
            <a:off x="4969100" y="4738861"/>
            <a:ext cx="0" cy="1254797"/>
          </a:xfrm>
          <a:prstGeom prst="line">
            <a:avLst/>
          </a:prstGeom>
          <a:ln w="22225">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434D670F-21FF-9973-8489-E82761D995EB}"/>
              </a:ext>
            </a:extLst>
          </p:cNvPr>
          <p:cNvSpPr txBox="1"/>
          <p:nvPr/>
        </p:nvSpPr>
        <p:spPr>
          <a:xfrm>
            <a:off x="2730500" y="5683754"/>
            <a:ext cx="2306333" cy="954107"/>
          </a:xfrm>
          <a:prstGeom prst="rect">
            <a:avLst/>
          </a:prstGeom>
          <a:solidFill>
            <a:schemeClr val="bg1"/>
          </a:solidFill>
        </p:spPr>
        <p:txBody>
          <a:bodyPr wrap="square" rtlCol="0">
            <a:spAutoFit/>
          </a:bodyPr>
          <a:lstStyle/>
          <a:p>
            <a:r>
              <a:rPr lang="en-GB" sz="1400" b="1" dirty="0"/>
              <a:t>User access credentials</a:t>
            </a:r>
          </a:p>
          <a:p>
            <a:r>
              <a:rPr lang="en-GB" sz="1400" dirty="0"/>
              <a:t>Amy: basketball23£</a:t>
            </a:r>
          </a:p>
          <a:p>
            <a:r>
              <a:rPr lang="en-GB" sz="1400" dirty="0"/>
              <a:t>Jerry: big39$House</a:t>
            </a:r>
          </a:p>
          <a:p>
            <a:r>
              <a:rPr lang="en-GB" sz="1400" dirty="0"/>
              <a:t>Mira: apple5</a:t>
            </a:r>
          </a:p>
        </p:txBody>
      </p:sp>
    </p:spTree>
    <p:extLst>
      <p:ext uri="{BB962C8B-B14F-4D97-AF65-F5344CB8AC3E}">
        <p14:creationId xmlns:p14="http://schemas.microsoft.com/office/powerpoint/2010/main" val="37939825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59EC1-8FC6-F354-A520-8D3EC150E243}"/>
            </a:ext>
          </a:extLst>
        </p:cNvPr>
        <p:cNvGrpSpPr/>
        <p:nvPr/>
      </p:nvGrpSpPr>
      <p:grpSpPr>
        <a:xfrm>
          <a:off x="0" y="0"/>
          <a:ext cx="0" cy="0"/>
          <a:chOff x="0" y="0"/>
          <a:chExt cx="0" cy="0"/>
        </a:xfrm>
      </p:grpSpPr>
      <p:pic>
        <p:nvPicPr>
          <p:cNvPr id="23" name="Picture 22">
            <a:extLst>
              <a:ext uri="{FF2B5EF4-FFF2-40B4-BE49-F238E27FC236}">
                <a16:creationId xmlns:a16="http://schemas.microsoft.com/office/drawing/2014/main" id="{1A56857E-DB3E-1502-FCFA-B10D95F00865}"/>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28" y="649018"/>
            <a:ext cx="12190943" cy="6208981"/>
          </a:xfrm>
          <a:prstGeom prst="rect">
            <a:avLst/>
          </a:prstGeom>
        </p:spPr>
      </p:pic>
      <p:sp>
        <p:nvSpPr>
          <p:cNvPr id="4" name="Text Placeholder 3">
            <a:extLst>
              <a:ext uri="{FF2B5EF4-FFF2-40B4-BE49-F238E27FC236}">
                <a16:creationId xmlns:a16="http://schemas.microsoft.com/office/drawing/2014/main" id="{4DAC05E7-73D5-D780-3A53-88BD5BB31038}"/>
              </a:ext>
            </a:extLst>
          </p:cNvPr>
          <p:cNvSpPr>
            <a:spLocks noGrp="1"/>
          </p:cNvSpPr>
          <p:nvPr>
            <p:ph type="body" sz="quarter" idx="13"/>
          </p:nvPr>
        </p:nvSpPr>
        <p:spPr/>
        <p:txBody>
          <a:bodyPr/>
          <a:lstStyle/>
          <a:p>
            <a:r>
              <a:rPr lang="en-GB" dirty="0">
                <a:solidFill>
                  <a:schemeClr val="bg1"/>
                </a:solidFill>
              </a:rPr>
              <a:t>Plenary</a:t>
            </a:r>
          </a:p>
        </p:txBody>
      </p:sp>
      <p:sp>
        <p:nvSpPr>
          <p:cNvPr id="6" name="Text Placeholder 2">
            <a:extLst>
              <a:ext uri="{FF2B5EF4-FFF2-40B4-BE49-F238E27FC236}">
                <a16:creationId xmlns:a16="http://schemas.microsoft.com/office/drawing/2014/main" id="{46B64904-DEE1-6A21-718F-E2849240DE3D}"/>
              </a:ext>
            </a:extLst>
          </p:cNvPr>
          <p:cNvSpPr>
            <a:spLocks noGrp="1"/>
          </p:cNvSpPr>
          <p:nvPr>
            <p:ph type="body" sz="quarter" idx="14"/>
          </p:nvPr>
        </p:nvSpPr>
        <p:spPr/>
        <p:txBody>
          <a:bodyPr/>
          <a:lstStyle/>
          <a:p>
            <a:r>
              <a:rPr lang="en-US" dirty="0">
                <a:solidFill>
                  <a:schemeClr val="bg1"/>
                </a:solidFill>
              </a:rPr>
              <a:t>In pairs, give a brief description of the </a:t>
            </a:r>
            <a:br>
              <a:rPr lang="en-US" dirty="0">
                <a:solidFill>
                  <a:schemeClr val="bg1"/>
                </a:solidFill>
              </a:rPr>
            </a:br>
            <a:r>
              <a:rPr lang="en-US" dirty="0">
                <a:solidFill>
                  <a:schemeClr val="bg1"/>
                </a:solidFill>
              </a:rPr>
              <a:t>following key terms</a:t>
            </a:r>
            <a:endParaRPr lang="en-GB" dirty="0">
              <a:solidFill>
                <a:schemeClr val="bg1"/>
              </a:solidFill>
            </a:endParaRPr>
          </a:p>
        </p:txBody>
      </p:sp>
      <p:sp>
        <p:nvSpPr>
          <p:cNvPr id="8" name="Rectangle: Rounded Corners 7">
            <a:extLst>
              <a:ext uri="{FF2B5EF4-FFF2-40B4-BE49-F238E27FC236}">
                <a16:creationId xmlns:a16="http://schemas.microsoft.com/office/drawing/2014/main" id="{D09A28B2-9082-6D16-8644-03DE76F6DDE9}"/>
              </a:ext>
            </a:extLst>
          </p:cNvPr>
          <p:cNvSpPr/>
          <p:nvPr/>
        </p:nvSpPr>
        <p:spPr>
          <a:xfrm>
            <a:off x="971550" y="2694604"/>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File/folder encryption</a:t>
            </a:r>
            <a:endParaRPr lang="en-GB" dirty="0"/>
          </a:p>
        </p:txBody>
      </p:sp>
      <p:sp>
        <p:nvSpPr>
          <p:cNvPr id="10" name="Rectangle: Rounded Corners 9">
            <a:extLst>
              <a:ext uri="{FF2B5EF4-FFF2-40B4-BE49-F238E27FC236}">
                <a16:creationId xmlns:a16="http://schemas.microsoft.com/office/drawing/2014/main" id="{953C3411-4F04-FE48-1F64-AAE45A9350E7}"/>
              </a:ext>
            </a:extLst>
          </p:cNvPr>
          <p:cNvSpPr/>
          <p:nvPr/>
        </p:nvSpPr>
        <p:spPr>
          <a:xfrm>
            <a:off x="3076497" y="2694604"/>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Disk/device encryption</a:t>
            </a:r>
            <a:endParaRPr lang="en-GB" dirty="0"/>
          </a:p>
        </p:txBody>
      </p:sp>
      <p:sp>
        <p:nvSpPr>
          <p:cNvPr id="11" name="Rectangle: Rounded Corners 10">
            <a:extLst>
              <a:ext uri="{FF2B5EF4-FFF2-40B4-BE49-F238E27FC236}">
                <a16:creationId xmlns:a16="http://schemas.microsoft.com/office/drawing/2014/main" id="{DEB6E52D-F1F5-9877-AF1E-091B67746BEF}"/>
              </a:ext>
            </a:extLst>
          </p:cNvPr>
          <p:cNvSpPr/>
          <p:nvPr/>
        </p:nvSpPr>
        <p:spPr>
          <a:xfrm>
            <a:off x="5181444" y="2694603"/>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Digital Rights Management</a:t>
            </a:r>
            <a:endParaRPr lang="en-GB" dirty="0"/>
          </a:p>
        </p:txBody>
      </p:sp>
      <p:sp>
        <p:nvSpPr>
          <p:cNvPr id="12" name="Rectangle: Rounded Corners 11">
            <a:extLst>
              <a:ext uri="{FF2B5EF4-FFF2-40B4-BE49-F238E27FC236}">
                <a16:creationId xmlns:a16="http://schemas.microsoft.com/office/drawing/2014/main" id="{63051FBB-C805-0DE3-F74A-A7231EC7C1C5}"/>
              </a:ext>
            </a:extLst>
          </p:cNvPr>
          <p:cNvSpPr/>
          <p:nvPr/>
        </p:nvSpPr>
        <p:spPr>
          <a:xfrm>
            <a:off x="971549" y="3994169"/>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Safe password storage</a:t>
            </a:r>
            <a:endParaRPr lang="en-GB" dirty="0"/>
          </a:p>
        </p:txBody>
      </p:sp>
      <p:sp>
        <p:nvSpPr>
          <p:cNvPr id="13" name="Rectangle: Rounded Corners 12">
            <a:extLst>
              <a:ext uri="{FF2B5EF4-FFF2-40B4-BE49-F238E27FC236}">
                <a16:creationId xmlns:a16="http://schemas.microsoft.com/office/drawing/2014/main" id="{0DBE0CA5-E996-0DCB-C8E7-731B326706D5}"/>
              </a:ext>
            </a:extLst>
          </p:cNvPr>
          <p:cNvSpPr/>
          <p:nvPr/>
        </p:nvSpPr>
        <p:spPr>
          <a:xfrm>
            <a:off x="3076498" y="3999330"/>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Virtual Private Networks</a:t>
            </a:r>
            <a:endParaRPr lang="en-GB" dirty="0"/>
          </a:p>
        </p:txBody>
      </p:sp>
      <p:sp>
        <p:nvSpPr>
          <p:cNvPr id="14" name="Rectangle: Rounded Corners 13">
            <a:extLst>
              <a:ext uri="{FF2B5EF4-FFF2-40B4-BE49-F238E27FC236}">
                <a16:creationId xmlns:a16="http://schemas.microsoft.com/office/drawing/2014/main" id="{44B1CEFD-1E51-477E-6C56-5E62A9D0B054}"/>
              </a:ext>
            </a:extLst>
          </p:cNvPr>
          <p:cNvSpPr/>
          <p:nvPr/>
        </p:nvSpPr>
        <p:spPr>
          <a:xfrm>
            <a:off x="5181446" y="3994170"/>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The Onion Router</a:t>
            </a:r>
            <a:endParaRPr lang="en-GB" dirty="0"/>
          </a:p>
        </p:txBody>
      </p:sp>
      <p:sp>
        <p:nvSpPr>
          <p:cNvPr id="15" name="Rectangle: Rounded Corners 14">
            <a:extLst>
              <a:ext uri="{FF2B5EF4-FFF2-40B4-BE49-F238E27FC236}">
                <a16:creationId xmlns:a16="http://schemas.microsoft.com/office/drawing/2014/main" id="{F69834DD-424A-7E48-96E3-4E83DC7834FE}"/>
              </a:ext>
            </a:extLst>
          </p:cNvPr>
          <p:cNvSpPr/>
          <p:nvPr/>
        </p:nvSpPr>
        <p:spPr>
          <a:xfrm>
            <a:off x="971549" y="5368130"/>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HTTPS</a:t>
            </a:r>
            <a:endParaRPr lang="en-GB" dirty="0"/>
          </a:p>
        </p:txBody>
      </p:sp>
      <p:sp>
        <p:nvSpPr>
          <p:cNvPr id="16" name="Rectangle: Rounded Corners 15">
            <a:extLst>
              <a:ext uri="{FF2B5EF4-FFF2-40B4-BE49-F238E27FC236}">
                <a16:creationId xmlns:a16="http://schemas.microsoft.com/office/drawing/2014/main" id="{1437B751-5299-B627-4251-DD63C21C5446}"/>
              </a:ext>
            </a:extLst>
          </p:cNvPr>
          <p:cNvSpPr/>
          <p:nvPr/>
        </p:nvSpPr>
        <p:spPr>
          <a:xfrm>
            <a:off x="5181444" y="5368131"/>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End-to-end encryption</a:t>
            </a:r>
            <a:endParaRPr lang="en-GB" dirty="0"/>
          </a:p>
        </p:txBody>
      </p:sp>
      <p:sp>
        <p:nvSpPr>
          <p:cNvPr id="18" name="Rectangle: Rounded Corners 17">
            <a:extLst>
              <a:ext uri="{FF2B5EF4-FFF2-40B4-BE49-F238E27FC236}">
                <a16:creationId xmlns:a16="http://schemas.microsoft.com/office/drawing/2014/main" id="{9AA27F50-3FF8-59E3-D8B1-C424ACB2A801}"/>
              </a:ext>
            </a:extLst>
          </p:cNvPr>
          <p:cNvSpPr/>
          <p:nvPr/>
        </p:nvSpPr>
        <p:spPr>
          <a:xfrm>
            <a:off x="3076497" y="5368131"/>
            <a:ext cx="1838325"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Digital certificates</a:t>
            </a:r>
            <a:endParaRPr lang="en-GB" dirty="0"/>
          </a:p>
        </p:txBody>
      </p:sp>
      <p:pic>
        <p:nvPicPr>
          <p:cNvPr id="19" name="Graphic 8">
            <a:extLst>
              <a:ext uri="{FF2B5EF4-FFF2-40B4-BE49-F238E27FC236}">
                <a16:creationId xmlns:a16="http://schemas.microsoft.com/office/drawing/2014/main" id="{A941AC30-C823-DCF3-8CF4-AA51C69C366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Tree>
    <p:extLst>
      <p:ext uri="{BB962C8B-B14F-4D97-AF65-F5344CB8AC3E}">
        <p14:creationId xmlns:p14="http://schemas.microsoft.com/office/powerpoint/2010/main" val="2803763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5880A-300E-2BF7-235C-6BE24FC0E0B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AC90B56-0F32-57D2-3B55-2699E2BE73B6}"/>
              </a:ext>
            </a:extLst>
          </p:cNvPr>
          <p:cNvSpPr>
            <a:spLocks noGrp="1"/>
          </p:cNvSpPr>
          <p:nvPr>
            <p:ph type="body" sz="quarter" idx="13"/>
          </p:nvPr>
        </p:nvSpPr>
        <p:spPr/>
        <p:txBody>
          <a:bodyPr/>
          <a:lstStyle/>
          <a:p>
            <a:r>
              <a:rPr lang="en-GB" dirty="0"/>
              <a:t>Plenary</a:t>
            </a:r>
          </a:p>
        </p:txBody>
      </p:sp>
      <p:sp>
        <p:nvSpPr>
          <p:cNvPr id="6" name="Text Placeholder 2">
            <a:extLst>
              <a:ext uri="{FF2B5EF4-FFF2-40B4-BE49-F238E27FC236}">
                <a16:creationId xmlns:a16="http://schemas.microsoft.com/office/drawing/2014/main" id="{3B29D3BC-5645-D176-1556-CE433BC0723C}"/>
              </a:ext>
            </a:extLst>
          </p:cNvPr>
          <p:cNvSpPr>
            <a:spLocks noGrp="1"/>
          </p:cNvSpPr>
          <p:nvPr>
            <p:ph type="body" sz="quarter" idx="14"/>
          </p:nvPr>
        </p:nvSpPr>
        <p:spPr>
          <a:xfrm>
            <a:off x="752400" y="1704180"/>
            <a:ext cx="11182425" cy="5153820"/>
          </a:xfrm>
        </p:spPr>
        <p:txBody>
          <a:bodyPr/>
          <a:lstStyle/>
          <a:p>
            <a:r>
              <a:rPr lang="en-US" dirty="0"/>
              <a:t>In pairs, give a brief description of the following key terms</a:t>
            </a:r>
            <a:endParaRPr lang="en-GB" dirty="0"/>
          </a:p>
        </p:txBody>
      </p:sp>
      <p:sp>
        <p:nvSpPr>
          <p:cNvPr id="8" name="Rectangle: Rounded Corners 7">
            <a:extLst>
              <a:ext uri="{FF2B5EF4-FFF2-40B4-BE49-F238E27FC236}">
                <a16:creationId xmlns:a16="http://schemas.microsoft.com/office/drawing/2014/main" id="{621E72FB-8BF0-8D36-3DDA-7856D7FA08A6}"/>
              </a:ext>
            </a:extLst>
          </p:cNvPr>
          <p:cNvSpPr/>
          <p:nvPr/>
        </p:nvSpPr>
        <p:spPr>
          <a:xfrm>
            <a:off x="952500" y="2246929"/>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File/folder encryption</a:t>
            </a:r>
            <a:endParaRPr lang="en-GB" dirty="0"/>
          </a:p>
        </p:txBody>
      </p:sp>
      <p:sp>
        <p:nvSpPr>
          <p:cNvPr id="10" name="Rectangle: Rounded Corners 9">
            <a:extLst>
              <a:ext uri="{FF2B5EF4-FFF2-40B4-BE49-F238E27FC236}">
                <a16:creationId xmlns:a16="http://schemas.microsoft.com/office/drawing/2014/main" id="{5DDF5955-4ADE-B8EA-7640-C979A11E5ED8}"/>
              </a:ext>
            </a:extLst>
          </p:cNvPr>
          <p:cNvSpPr/>
          <p:nvPr/>
        </p:nvSpPr>
        <p:spPr>
          <a:xfrm>
            <a:off x="4539833" y="2246929"/>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Disk/device encryption</a:t>
            </a:r>
            <a:endParaRPr lang="en-GB" dirty="0"/>
          </a:p>
        </p:txBody>
      </p:sp>
      <p:sp>
        <p:nvSpPr>
          <p:cNvPr id="11" name="Rectangle: Rounded Corners 10">
            <a:extLst>
              <a:ext uri="{FF2B5EF4-FFF2-40B4-BE49-F238E27FC236}">
                <a16:creationId xmlns:a16="http://schemas.microsoft.com/office/drawing/2014/main" id="{5E1F71FB-31E9-443A-D78C-AD163EC66B02}"/>
              </a:ext>
            </a:extLst>
          </p:cNvPr>
          <p:cNvSpPr/>
          <p:nvPr/>
        </p:nvSpPr>
        <p:spPr>
          <a:xfrm>
            <a:off x="8127176" y="2246929"/>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Digital Rights Management</a:t>
            </a:r>
            <a:endParaRPr lang="en-GB" dirty="0"/>
          </a:p>
        </p:txBody>
      </p:sp>
      <p:sp>
        <p:nvSpPr>
          <p:cNvPr id="12" name="Rectangle: Rounded Corners 11">
            <a:extLst>
              <a:ext uri="{FF2B5EF4-FFF2-40B4-BE49-F238E27FC236}">
                <a16:creationId xmlns:a16="http://schemas.microsoft.com/office/drawing/2014/main" id="{71244471-02E9-BFDB-636E-85C6D862DB30}"/>
              </a:ext>
            </a:extLst>
          </p:cNvPr>
          <p:cNvSpPr/>
          <p:nvPr/>
        </p:nvSpPr>
        <p:spPr>
          <a:xfrm>
            <a:off x="952499" y="3546496"/>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Safe password storage</a:t>
            </a:r>
            <a:endParaRPr lang="en-GB" dirty="0"/>
          </a:p>
        </p:txBody>
      </p:sp>
      <p:sp>
        <p:nvSpPr>
          <p:cNvPr id="13" name="Rectangle: Rounded Corners 12">
            <a:extLst>
              <a:ext uri="{FF2B5EF4-FFF2-40B4-BE49-F238E27FC236}">
                <a16:creationId xmlns:a16="http://schemas.microsoft.com/office/drawing/2014/main" id="{090EE491-5CF7-3D7C-1F42-D9AC7F5923C5}"/>
              </a:ext>
            </a:extLst>
          </p:cNvPr>
          <p:cNvSpPr/>
          <p:nvPr/>
        </p:nvSpPr>
        <p:spPr>
          <a:xfrm>
            <a:off x="4539834" y="3551655"/>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Virtual Private Networks</a:t>
            </a:r>
            <a:endParaRPr lang="en-GB" dirty="0"/>
          </a:p>
        </p:txBody>
      </p:sp>
      <p:sp>
        <p:nvSpPr>
          <p:cNvPr id="14" name="Rectangle: Rounded Corners 13">
            <a:extLst>
              <a:ext uri="{FF2B5EF4-FFF2-40B4-BE49-F238E27FC236}">
                <a16:creationId xmlns:a16="http://schemas.microsoft.com/office/drawing/2014/main" id="{5372EC96-FCE7-3220-4131-3B5421C03262}"/>
              </a:ext>
            </a:extLst>
          </p:cNvPr>
          <p:cNvSpPr/>
          <p:nvPr/>
        </p:nvSpPr>
        <p:spPr>
          <a:xfrm>
            <a:off x="8127178" y="3546496"/>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The Onion Router</a:t>
            </a:r>
            <a:endParaRPr lang="en-GB" dirty="0"/>
          </a:p>
        </p:txBody>
      </p:sp>
      <p:sp>
        <p:nvSpPr>
          <p:cNvPr id="15" name="Rectangle: Rounded Corners 14">
            <a:extLst>
              <a:ext uri="{FF2B5EF4-FFF2-40B4-BE49-F238E27FC236}">
                <a16:creationId xmlns:a16="http://schemas.microsoft.com/office/drawing/2014/main" id="{FCDAF6F1-16A9-D0FE-7A3F-C7B775760765}"/>
              </a:ext>
            </a:extLst>
          </p:cNvPr>
          <p:cNvSpPr/>
          <p:nvPr/>
        </p:nvSpPr>
        <p:spPr>
          <a:xfrm>
            <a:off x="952500" y="4920456"/>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HTTPS</a:t>
            </a:r>
            <a:endParaRPr lang="en-GB" dirty="0"/>
          </a:p>
        </p:txBody>
      </p:sp>
      <p:sp>
        <p:nvSpPr>
          <p:cNvPr id="16" name="Rectangle: Rounded Corners 15">
            <a:extLst>
              <a:ext uri="{FF2B5EF4-FFF2-40B4-BE49-F238E27FC236}">
                <a16:creationId xmlns:a16="http://schemas.microsoft.com/office/drawing/2014/main" id="{48BA09B0-8916-58E4-956F-BC54A2A4DA38}"/>
              </a:ext>
            </a:extLst>
          </p:cNvPr>
          <p:cNvSpPr/>
          <p:nvPr/>
        </p:nvSpPr>
        <p:spPr>
          <a:xfrm>
            <a:off x="8127176" y="4920457"/>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End-to-end encryption</a:t>
            </a:r>
            <a:endParaRPr lang="en-GB" dirty="0"/>
          </a:p>
        </p:txBody>
      </p:sp>
      <p:sp>
        <p:nvSpPr>
          <p:cNvPr id="18" name="Rectangle: Rounded Corners 17">
            <a:extLst>
              <a:ext uri="{FF2B5EF4-FFF2-40B4-BE49-F238E27FC236}">
                <a16:creationId xmlns:a16="http://schemas.microsoft.com/office/drawing/2014/main" id="{338DBB46-7928-C295-40CB-40B09F8378F2}"/>
              </a:ext>
            </a:extLst>
          </p:cNvPr>
          <p:cNvSpPr/>
          <p:nvPr/>
        </p:nvSpPr>
        <p:spPr>
          <a:xfrm>
            <a:off x="4539833" y="4920456"/>
            <a:ext cx="3312422" cy="676275"/>
          </a:xfrm>
          <a:prstGeom prst="roundRect">
            <a:avLst/>
          </a:prstGeom>
          <a:solidFill>
            <a:srgbClr val="6781CB"/>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US" dirty="0"/>
              <a:t>Digital certificates</a:t>
            </a:r>
            <a:endParaRPr lang="en-GB" dirty="0"/>
          </a:p>
        </p:txBody>
      </p:sp>
      <p:sp>
        <p:nvSpPr>
          <p:cNvPr id="2" name="TextBox 1">
            <a:extLst>
              <a:ext uri="{FF2B5EF4-FFF2-40B4-BE49-F238E27FC236}">
                <a16:creationId xmlns:a16="http://schemas.microsoft.com/office/drawing/2014/main" id="{CC7C846F-5B2B-D7CD-97B0-B8C40756047A}"/>
              </a:ext>
            </a:extLst>
          </p:cNvPr>
          <p:cNvSpPr txBox="1"/>
          <p:nvPr/>
        </p:nvSpPr>
        <p:spPr>
          <a:xfrm>
            <a:off x="952499" y="2923204"/>
            <a:ext cx="3312422" cy="584775"/>
          </a:xfrm>
          <a:prstGeom prst="rect">
            <a:avLst/>
          </a:prstGeom>
          <a:noFill/>
        </p:spPr>
        <p:txBody>
          <a:bodyPr wrap="square" rtlCol="0">
            <a:spAutoFit/>
          </a:bodyPr>
          <a:lstStyle/>
          <a:p>
            <a:pPr algn="ctr"/>
            <a:r>
              <a:rPr lang="en-US" sz="1600" dirty="0">
                <a:solidFill>
                  <a:srgbClr val="FF0000"/>
                </a:solidFill>
              </a:rPr>
              <a:t>Each file/folder is encrypted with its own key</a:t>
            </a:r>
            <a:endParaRPr lang="en-GB" sz="1600" dirty="0">
              <a:solidFill>
                <a:srgbClr val="FF0000"/>
              </a:solidFill>
            </a:endParaRPr>
          </a:p>
        </p:txBody>
      </p:sp>
      <p:sp>
        <p:nvSpPr>
          <p:cNvPr id="7" name="TextBox 6">
            <a:extLst>
              <a:ext uri="{FF2B5EF4-FFF2-40B4-BE49-F238E27FC236}">
                <a16:creationId xmlns:a16="http://schemas.microsoft.com/office/drawing/2014/main" id="{EB29F37B-087F-691B-CB5E-FC27F836BF02}"/>
              </a:ext>
            </a:extLst>
          </p:cNvPr>
          <p:cNvSpPr txBox="1"/>
          <p:nvPr/>
        </p:nvSpPr>
        <p:spPr>
          <a:xfrm>
            <a:off x="4539832" y="2923204"/>
            <a:ext cx="3312422" cy="584775"/>
          </a:xfrm>
          <a:prstGeom prst="rect">
            <a:avLst/>
          </a:prstGeom>
          <a:noFill/>
        </p:spPr>
        <p:txBody>
          <a:bodyPr wrap="square" rtlCol="0">
            <a:spAutoFit/>
          </a:bodyPr>
          <a:lstStyle/>
          <a:p>
            <a:pPr algn="ctr"/>
            <a:r>
              <a:rPr lang="en-US" sz="1600" dirty="0">
                <a:solidFill>
                  <a:srgbClr val="FF0000"/>
                </a:solidFill>
              </a:rPr>
              <a:t>The whole disk/device is encrypted with one key</a:t>
            </a:r>
            <a:endParaRPr lang="en-GB" sz="1600" dirty="0">
              <a:solidFill>
                <a:srgbClr val="FF0000"/>
              </a:solidFill>
            </a:endParaRPr>
          </a:p>
        </p:txBody>
      </p:sp>
      <p:sp>
        <p:nvSpPr>
          <p:cNvPr id="20" name="TextBox 19">
            <a:extLst>
              <a:ext uri="{FF2B5EF4-FFF2-40B4-BE49-F238E27FC236}">
                <a16:creationId xmlns:a16="http://schemas.microsoft.com/office/drawing/2014/main" id="{B580FCEF-8135-42E5-12CA-99A2231C17FD}"/>
              </a:ext>
            </a:extLst>
          </p:cNvPr>
          <p:cNvSpPr txBox="1"/>
          <p:nvPr/>
        </p:nvSpPr>
        <p:spPr>
          <a:xfrm>
            <a:off x="8127174" y="2923204"/>
            <a:ext cx="3312422" cy="584775"/>
          </a:xfrm>
          <a:prstGeom prst="rect">
            <a:avLst/>
          </a:prstGeom>
          <a:noFill/>
        </p:spPr>
        <p:txBody>
          <a:bodyPr wrap="square" rtlCol="0">
            <a:spAutoFit/>
          </a:bodyPr>
          <a:lstStyle/>
          <a:p>
            <a:pPr algn="ctr"/>
            <a:r>
              <a:rPr lang="en-US" sz="1600" dirty="0">
                <a:solidFill>
                  <a:srgbClr val="FF0000"/>
                </a:solidFill>
              </a:rPr>
              <a:t>Encrypting multimedia files to protect copyright</a:t>
            </a:r>
            <a:endParaRPr lang="en-GB" sz="1600" dirty="0">
              <a:solidFill>
                <a:srgbClr val="FF0000"/>
              </a:solidFill>
            </a:endParaRPr>
          </a:p>
        </p:txBody>
      </p:sp>
      <p:sp>
        <p:nvSpPr>
          <p:cNvPr id="22" name="TextBox 21">
            <a:extLst>
              <a:ext uri="{FF2B5EF4-FFF2-40B4-BE49-F238E27FC236}">
                <a16:creationId xmlns:a16="http://schemas.microsoft.com/office/drawing/2014/main" id="{0451CD98-32AE-7641-4D94-9CF06BE5CC7B}"/>
              </a:ext>
            </a:extLst>
          </p:cNvPr>
          <p:cNvSpPr txBox="1"/>
          <p:nvPr/>
        </p:nvSpPr>
        <p:spPr>
          <a:xfrm>
            <a:off x="952497" y="4223124"/>
            <a:ext cx="3312422" cy="584775"/>
          </a:xfrm>
          <a:prstGeom prst="rect">
            <a:avLst/>
          </a:prstGeom>
          <a:noFill/>
        </p:spPr>
        <p:txBody>
          <a:bodyPr wrap="square" rtlCol="0">
            <a:spAutoFit/>
          </a:bodyPr>
          <a:lstStyle/>
          <a:p>
            <a:pPr algn="ctr"/>
            <a:r>
              <a:rPr lang="en-US" sz="1600" dirty="0">
                <a:solidFill>
                  <a:srgbClr val="FF0000"/>
                </a:solidFill>
              </a:rPr>
              <a:t>Encrypting passwords to keep them secure</a:t>
            </a:r>
            <a:endParaRPr lang="en-GB" sz="1600" dirty="0">
              <a:solidFill>
                <a:srgbClr val="FF0000"/>
              </a:solidFill>
            </a:endParaRPr>
          </a:p>
        </p:txBody>
      </p:sp>
      <p:sp>
        <p:nvSpPr>
          <p:cNvPr id="24" name="TextBox 23">
            <a:extLst>
              <a:ext uri="{FF2B5EF4-FFF2-40B4-BE49-F238E27FC236}">
                <a16:creationId xmlns:a16="http://schemas.microsoft.com/office/drawing/2014/main" id="{CCB00755-A065-4FE6-6ACA-3E69ED9211F6}"/>
              </a:ext>
            </a:extLst>
          </p:cNvPr>
          <p:cNvSpPr txBox="1"/>
          <p:nvPr/>
        </p:nvSpPr>
        <p:spPr>
          <a:xfrm>
            <a:off x="4539831" y="4237962"/>
            <a:ext cx="3312422" cy="584775"/>
          </a:xfrm>
          <a:prstGeom prst="rect">
            <a:avLst/>
          </a:prstGeom>
          <a:noFill/>
        </p:spPr>
        <p:txBody>
          <a:bodyPr wrap="square" rtlCol="0">
            <a:spAutoFit/>
          </a:bodyPr>
          <a:lstStyle/>
          <a:p>
            <a:pPr algn="ctr"/>
            <a:r>
              <a:rPr lang="en-US" sz="1600" dirty="0">
                <a:solidFill>
                  <a:srgbClr val="FF0000"/>
                </a:solidFill>
              </a:rPr>
              <a:t>Using encryption to create private connections over a public network</a:t>
            </a:r>
            <a:endParaRPr lang="en-GB" sz="1600" dirty="0">
              <a:solidFill>
                <a:srgbClr val="FF0000"/>
              </a:solidFill>
            </a:endParaRPr>
          </a:p>
        </p:txBody>
      </p:sp>
      <p:sp>
        <p:nvSpPr>
          <p:cNvPr id="26" name="TextBox 25">
            <a:extLst>
              <a:ext uri="{FF2B5EF4-FFF2-40B4-BE49-F238E27FC236}">
                <a16:creationId xmlns:a16="http://schemas.microsoft.com/office/drawing/2014/main" id="{BA581F07-82A8-8B92-51A2-4DE61BD7D63D}"/>
              </a:ext>
            </a:extLst>
          </p:cNvPr>
          <p:cNvSpPr txBox="1"/>
          <p:nvPr/>
        </p:nvSpPr>
        <p:spPr>
          <a:xfrm>
            <a:off x="8127165" y="4205665"/>
            <a:ext cx="3312422" cy="584775"/>
          </a:xfrm>
          <a:prstGeom prst="rect">
            <a:avLst/>
          </a:prstGeom>
          <a:noFill/>
        </p:spPr>
        <p:txBody>
          <a:bodyPr wrap="square" rtlCol="0">
            <a:spAutoFit/>
          </a:bodyPr>
          <a:lstStyle/>
          <a:p>
            <a:pPr algn="ctr"/>
            <a:r>
              <a:rPr lang="en-US" sz="1600" dirty="0">
                <a:solidFill>
                  <a:srgbClr val="FF0000"/>
                </a:solidFill>
              </a:rPr>
              <a:t>Uses multiple layers of encryption to help protect users’ privacy</a:t>
            </a:r>
            <a:endParaRPr lang="en-GB" sz="1600" dirty="0">
              <a:solidFill>
                <a:srgbClr val="FF0000"/>
              </a:solidFill>
            </a:endParaRPr>
          </a:p>
        </p:txBody>
      </p:sp>
      <p:sp>
        <p:nvSpPr>
          <p:cNvPr id="28" name="TextBox 27">
            <a:extLst>
              <a:ext uri="{FF2B5EF4-FFF2-40B4-BE49-F238E27FC236}">
                <a16:creationId xmlns:a16="http://schemas.microsoft.com/office/drawing/2014/main" id="{5F693ED0-9840-C7BF-6A2D-1EE915FB09EB}"/>
              </a:ext>
            </a:extLst>
          </p:cNvPr>
          <p:cNvSpPr txBox="1"/>
          <p:nvPr/>
        </p:nvSpPr>
        <p:spPr>
          <a:xfrm>
            <a:off x="952490" y="5596731"/>
            <a:ext cx="3312422" cy="584775"/>
          </a:xfrm>
          <a:prstGeom prst="rect">
            <a:avLst/>
          </a:prstGeom>
          <a:noFill/>
        </p:spPr>
        <p:txBody>
          <a:bodyPr wrap="square" rtlCol="0">
            <a:spAutoFit/>
          </a:bodyPr>
          <a:lstStyle/>
          <a:p>
            <a:pPr algn="ctr"/>
            <a:r>
              <a:rPr lang="en-US" sz="1600" dirty="0">
                <a:solidFill>
                  <a:srgbClr val="FF0000"/>
                </a:solidFill>
              </a:rPr>
              <a:t>Encrypts the data exchanged between websites and browsers</a:t>
            </a:r>
            <a:endParaRPr lang="en-GB" sz="1600" dirty="0">
              <a:solidFill>
                <a:srgbClr val="FF0000"/>
              </a:solidFill>
            </a:endParaRPr>
          </a:p>
        </p:txBody>
      </p:sp>
      <p:sp>
        <p:nvSpPr>
          <p:cNvPr id="30" name="TextBox 29">
            <a:extLst>
              <a:ext uri="{FF2B5EF4-FFF2-40B4-BE49-F238E27FC236}">
                <a16:creationId xmlns:a16="http://schemas.microsoft.com/office/drawing/2014/main" id="{256A5CB9-5587-9471-48B9-B840F27F2ABE}"/>
              </a:ext>
            </a:extLst>
          </p:cNvPr>
          <p:cNvSpPr txBox="1"/>
          <p:nvPr/>
        </p:nvSpPr>
        <p:spPr>
          <a:xfrm>
            <a:off x="4539823" y="5596730"/>
            <a:ext cx="3312422" cy="584775"/>
          </a:xfrm>
          <a:prstGeom prst="rect">
            <a:avLst/>
          </a:prstGeom>
          <a:noFill/>
        </p:spPr>
        <p:txBody>
          <a:bodyPr wrap="square" rtlCol="0">
            <a:spAutoFit/>
          </a:bodyPr>
          <a:lstStyle/>
          <a:p>
            <a:pPr algn="ctr"/>
            <a:r>
              <a:rPr lang="en-US" sz="1600" dirty="0">
                <a:solidFill>
                  <a:srgbClr val="FF0000"/>
                </a:solidFill>
              </a:rPr>
              <a:t>Used to verify a website’s identity  and provided by CAs</a:t>
            </a:r>
            <a:endParaRPr lang="en-GB" sz="1600" dirty="0">
              <a:solidFill>
                <a:srgbClr val="FF0000"/>
              </a:solidFill>
            </a:endParaRPr>
          </a:p>
        </p:txBody>
      </p:sp>
      <p:sp>
        <p:nvSpPr>
          <p:cNvPr id="32" name="TextBox 31">
            <a:extLst>
              <a:ext uri="{FF2B5EF4-FFF2-40B4-BE49-F238E27FC236}">
                <a16:creationId xmlns:a16="http://schemas.microsoft.com/office/drawing/2014/main" id="{F1DFC72C-266A-8A1F-D689-9D30F8582567}"/>
              </a:ext>
            </a:extLst>
          </p:cNvPr>
          <p:cNvSpPr txBox="1"/>
          <p:nvPr/>
        </p:nvSpPr>
        <p:spPr>
          <a:xfrm>
            <a:off x="8127165" y="5596730"/>
            <a:ext cx="3312422" cy="584775"/>
          </a:xfrm>
          <a:prstGeom prst="rect">
            <a:avLst/>
          </a:prstGeom>
          <a:noFill/>
        </p:spPr>
        <p:txBody>
          <a:bodyPr wrap="square" rtlCol="0">
            <a:spAutoFit/>
          </a:bodyPr>
          <a:lstStyle/>
          <a:p>
            <a:pPr algn="ctr"/>
            <a:r>
              <a:rPr lang="en-US" sz="1600" dirty="0">
                <a:solidFill>
                  <a:srgbClr val="FF0000"/>
                </a:solidFill>
              </a:rPr>
              <a:t>Messages remain encrypted between sender and receiver</a:t>
            </a:r>
            <a:endParaRPr lang="en-GB" sz="1600" dirty="0">
              <a:solidFill>
                <a:srgbClr val="FF0000"/>
              </a:solidFill>
            </a:endParaRPr>
          </a:p>
        </p:txBody>
      </p:sp>
    </p:spTree>
    <p:extLst>
      <p:ext uri="{BB962C8B-B14F-4D97-AF65-F5344CB8AC3E}">
        <p14:creationId xmlns:p14="http://schemas.microsoft.com/office/powerpoint/2010/main" val="37732012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520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6783A-5C7E-D24D-AEEF-8A777C319EB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EBCC0DA-1D61-11AB-96D7-F6D9FBE6CFED}"/>
              </a:ext>
            </a:extLst>
          </p:cNvPr>
          <p:cNvSpPr>
            <a:spLocks noGrp="1"/>
          </p:cNvSpPr>
          <p:nvPr>
            <p:ph type="body" sz="quarter" idx="13"/>
          </p:nvPr>
        </p:nvSpPr>
        <p:spPr/>
        <p:txBody>
          <a:bodyPr/>
          <a:lstStyle/>
          <a:p>
            <a:r>
              <a:rPr lang="en-GB"/>
              <a:t>Starter</a:t>
            </a:r>
          </a:p>
        </p:txBody>
      </p:sp>
      <p:sp>
        <p:nvSpPr>
          <p:cNvPr id="2" name="Text Placeholder 1">
            <a:extLst>
              <a:ext uri="{FF2B5EF4-FFF2-40B4-BE49-F238E27FC236}">
                <a16:creationId xmlns:a16="http://schemas.microsoft.com/office/drawing/2014/main" id="{CE79DAFB-4551-0865-385E-D3D14031CB90}"/>
              </a:ext>
            </a:extLst>
          </p:cNvPr>
          <p:cNvSpPr>
            <a:spLocks noGrp="1"/>
          </p:cNvSpPr>
          <p:nvPr>
            <p:ph type="body" sz="quarter" idx="14"/>
          </p:nvPr>
        </p:nvSpPr>
        <p:spPr>
          <a:xfrm>
            <a:off x="752400" y="1704180"/>
            <a:ext cx="9543744" cy="5153820"/>
          </a:xfrm>
        </p:spPr>
        <p:txBody>
          <a:bodyPr/>
          <a:lstStyle/>
          <a:p>
            <a:r>
              <a:rPr lang="en-GB" dirty="0"/>
              <a:t>What cyber security issue could arise from storing sensitive information on digital devices?</a:t>
            </a:r>
          </a:p>
          <a:p>
            <a:pPr lvl="1"/>
            <a:r>
              <a:rPr lang="en-GB" dirty="0">
                <a:solidFill>
                  <a:srgbClr val="FF0000"/>
                </a:solidFill>
              </a:rPr>
              <a:t>The device could be lost or stolen</a:t>
            </a:r>
          </a:p>
          <a:p>
            <a:pPr lvl="1"/>
            <a:r>
              <a:rPr lang="en-GB" dirty="0">
                <a:solidFill>
                  <a:srgbClr val="FF0000"/>
                </a:solidFill>
              </a:rPr>
              <a:t>Sensitive data could be read by a malicious person</a:t>
            </a:r>
          </a:p>
          <a:p>
            <a:r>
              <a:rPr lang="en-GB" dirty="0">
                <a:solidFill>
                  <a:srgbClr val="FF0000"/>
                </a:solidFill>
              </a:rPr>
              <a:t>This issue can be solved using </a:t>
            </a:r>
            <a:r>
              <a:rPr lang="en-GB" b="1" dirty="0">
                <a:solidFill>
                  <a:srgbClr val="FF0000"/>
                </a:solidFill>
              </a:rPr>
              <a:t>encryption</a:t>
            </a:r>
            <a:endParaRPr lang="en-GB" dirty="0">
              <a:solidFill>
                <a:srgbClr val="FF0000"/>
              </a:solidFill>
            </a:endParaRPr>
          </a:p>
          <a:p>
            <a:pPr lvl="1"/>
            <a:r>
              <a:rPr lang="en-GB" dirty="0"/>
              <a:t>Encryption converts data into a format which cannot be understood</a:t>
            </a:r>
          </a:p>
          <a:p>
            <a:pPr lvl="1"/>
            <a:r>
              <a:rPr lang="en-GB" dirty="0"/>
              <a:t>Encrypted data can only be accessed with the password or </a:t>
            </a:r>
            <a:r>
              <a:rPr lang="en-GB" b="1" dirty="0"/>
              <a:t>decryption key</a:t>
            </a:r>
          </a:p>
          <a:p>
            <a:pPr lvl="1"/>
            <a:r>
              <a:rPr lang="en-GB" dirty="0"/>
              <a:t>Even if the data is stolen, it cannot be understood by anyone else who doesn’t have the password/decryption key</a:t>
            </a:r>
          </a:p>
          <a:p>
            <a:endParaRPr lang="en-GB" dirty="0"/>
          </a:p>
        </p:txBody>
      </p:sp>
    </p:spTree>
    <p:extLst>
      <p:ext uri="{BB962C8B-B14F-4D97-AF65-F5344CB8AC3E}">
        <p14:creationId xmlns:p14="http://schemas.microsoft.com/office/powerpoint/2010/main" val="1906091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A43EDE0-D728-CB88-BE54-CB4D40246E70}"/>
              </a:ext>
            </a:extLst>
          </p:cNvPr>
          <p:cNvPicPr>
            <a:picLocks noChangeAspect="1"/>
          </p:cNvPicPr>
          <p:nvPr/>
        </p:nvPicPr>
        <p:blipFill>
          <a:blip r:embed="rId2" cstate="screen">
            <a:extLst>
              <a:ext uri="{28A0092B-C50C-407E-A947-70E740481C1C}">
                <a14:useLocalDpi xmlns:a14="http://schemas.microsoft.com/office/drawing/2010/main"/>
              </a:ext>
            </a:extLst>
          </a:blip>
          <a:srcRect b="-1700"/>
          <a:stretch>
            <a:fillRect/>
          </a:stretch>
        </p:blipFill>
        <p:spPr>
          <a:xfrm>
            <a:off x="0" y="649225"/>
            <a:ext cx="12192000" cy="6208500"/>
          </a:xfrm>
          <a:prstGeom prst="rect">
            <a:avLst/>
          </a:prstGeom>
        </p:spPr>
      </p:pic>
      <p:sp>
        <p:nvSpPr>
          <p:cNvPr id="6" name="Text Placeholder 5">
            <a:extLst>
              <a:ext uri="{FF2B5EF4-FFF2-40B4-BE49-F238E27FC236}">
                <a16:creationId xmlns:a16="http://schemas.microsoft.com/office/drawing/2014/main" id="{7E2AE92B-5363-76B2-472A-CEF33AF5689F}"/>
              </a:ext>
            </a:extLst>
          </p:cNvPr>
          <p:cNvSpPr>
            <a:spLocks noGrp="1"/>
          </p:cNvSpPr>
          <p:nvPr>
            <p:ph type="body" sz="quarter" idx="4294967295"/>
          </p:nvPr>
        </p:nvSpPr>
        <p:spPr>
          <a:xfrm>
            <a:off x="726331" y="1893820"/>
            <a:ext cx="8313907" cy="3228975"/>
          </a:xfrm>
          <a:prstGeom prst="rect">
            <a:avLst/>
          </a:prstGeom>
        </p:spPr>
        <p:txBody>
          <a:bodyPr/>
          <a:lstStyle/>
          <a:p>
            <a:pPr>
              <a:spcAft>
                <a:spcPts val="1200"/>
              </a:spcAft>
            </a:pPr>
            <a:r>
              <a:rPr lang="en-GB" sz="2500" dirty="0"/>
              <a:t>This course includes examples of cyber security threats and methods that are illegal if used in real life</a:t>
            </a:r>
          </a:p>
          <a:p>
            <a:pPr lvl="1">
              <a:spcAft>
                <a:spcPts val="1200"/>
              </a:spcAft>
            </a:pPr>
            <a:r>
              <a:rPr lang="en-GB" sz="2000" dirty="0">
                <a:solidFill>
                  <a:srgbClr val="4E2C76"/>
                </a:solidFill>
              </a:rPr>
              <a:t>Using these techniques on computer systems is a </a:t>
            </a:r>
            <a:r>
              <a:rPr lang="en-GB" sz="2000" b="1" dirty="0">
                <a:solidFill>
                  <a:srgbClr val="4E2C76"/>
                </a:solidFill>
              </a:rPr>
              <a:t>criminal offence </a:t>
            </a:r>
            <a:r>
              <a:rPr lang="en-GB" sz="2000" dirty="0">
                <a:solidFill>
                  <a:srgbClr val="4E2C76"/>
                </a:solidFill>
              </a:rPr>
              <a:t>under the </a:t>
            </a:r>
            <a:r>
              <a:rPr lang="en-GB" sz="2000" b="1" dirty="0">
                <a:solidFill>
                  <a:srgbClr val="4E2C76"/>
                </a:solidFill>
              </a:rPr>
              <a:t>Computer Misuse Act</a:t>
            </a:r>
          </a:p>
          <a:p>
            <a:pPr>
              <a:spcAft>
                <a:spcPts val="1200"/>
              </a:spcAft>
            </a:pPr>
            <a:r>
              <a:rPr lang="en-GB" sz="2500" dirty="0"/>
              <a:t>Always remember:</a:t>
            </a:r>
          </a:p>
          <a:p>
            <a:pPr lvl="1">
              <a:spcAft>
                <a:spcPts val="1200"/>
              </a:spcAft>
            </a:pPr>
            <a:r>
              <a:rPr lang="en-GB" sz="2000" dirty="0">
                <a:solidFill>
                  <a:srgbClr val="4E2C76"/>
                </a:solidFill>
              </a:rPr>
              <a:t>These concepts are studied to understand and prevent threats, </a:t>
            </a:r>
            <a:r>
              <a:rPr lang="en-GB" sz="2000" b="1" dirty="0">
                <a:solidFill>
                  <a:srgbClr val="4E2C76"/>
                </a:solidFill>
              </a:rPr>
              <a:t>not to carry them out</a:t>
            </a:r>
          </a:p>
          <a:p>
            <a:endParaRPr lang="en-GB" dirty="0"/>
          </a:p>
        </p:txBody>
      </p:sp>
      <p:pic>
        <p:nvPicPr>
          <p:cNvPr id="20" name="Graphic 8">
            <a:extLst>
              <a:ext uri="{FF2B5EF4-FFF2-40B4-BE49-F238E27FC236}">
                <a16:creationId xmlns:a16="http://schemas.microsoft.com/office/drawing/2014/main" id="{38EDFF39-B973-904D-CA52-28B20FC8E96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12954" y="6313572"/>
            <a:ext cx="1424714" cy="337136"/>
          </a:xfrm>
          <a:prstGeom prst="rect">
            <a:avLst/>
          </a:prstGeom>
        </p:spPr>
      </p:pic>
    </p:spTree>
    <p:extLst>
      <p:ext uri="{BB962C8B-B14F-4D97-AF65-F5344CB8AC3E}">
        <p14:creationId xmlns:p14="http://schemas.microsoft.com/office/powerpoint/2010/main" val="1530922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A9D40-CDE5-8E25-008F-5B5D6ACB24A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BAAB06CC-1413-855F-953D-06BE3A60DBCB}"/>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8414638" y="4593772"/>
            <a:ext cx="3777362" cy="2256104"/>
          </a:xfrm>
          <a:prstGeom prst="rect">
            <a:avLst/>
          </a:prstGeom>
        </p:spPr>
      </p:pic>
      <p:pic>
        <p:nvPicPr>
          <p:cNvPr id="10" name="Picture 9">
            <a:extLst>
              <a:ext uri="{FF2B5EF4-FFF2-40B4-BE49-F238E27FC236}">
                <a16:creationId xmlns:a16="http://schemas.microsoft.com/office/drawing/2014/main" id="{1A40419B-F368-7947-4ECF-53A07CCB223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13648" y="1619518"/>
            <a:ext cx="3578352" cy="3093338"/>
          </a:xfrm>
          <a:prstGeom prst="rect">
            <a:avLst/>
          </a:prstGeom>
        </p:spPr>
      </p:pic>
      <p:sp>
        <p:nvSpPr>
          <p:cNvPr id="4" name="Text Placeholder 3">
            <a:extLst>
              <a:ext uri="{FF2B5EF4-FFF2-40B4-BE49-F238E27FC236}">
                <a16:creationId xmlns:a16="http://schemas.microsoft.com/office/drawing/2014/main" id="{52B5B179-CB0E-C3E7-F9D6-6E72548D55BF}"/>
              </a:ext>
            </a:extLst>
          </p:cNvPr>
          <p:cNvSpPr>
            <a:spLocks noGrp="1"/>
          </p:cNvSpPr>
          <p:nvPr>
            <p:ph type="body" sz="quarter" idx="13"/>
          </p:nvPr>
        </p:nvSpPr>
        <p:spPr/>
        <p:txBody>
          <a:bodyPr/>
          <a:lstStyle/>
          <a:p>
            <a:r>
              <a:rPr lang="en-GB" dirty="0"/>
              <a:t>Storage and communications encryption</a:t>
            </a:r>
          </a:p>
        </p:txBody>
      </p:sp>
      <p:sp>
        <p:nvSpPr>
          <p:cNvPr id="5" name="Text Placeholder 4">
            <a:extLst>
              <a:ext uri="{FF2B5EF4-FFF2-40B4-BE49-F238E27FC236}">
                <a16:creationId xmlns:a16="http://schemas.microsoft.com/office/drawing/2014/main" id="{06C344DF-E017-9DD9-31A6-6416892BFA3E}"/>
              </a:ext>
            </a:extLst>
          </p:cNvPr>
          <p:cNvSpPr>
            <a:spLocks noGrp="1"/>
          </p:cNvSpPr>
          <p:nvPr>
            <p:ph type="body" sz="quarter" idx="14"/>
          </p:nvPr>
        </p:nvSpPr>
        <p:spPr/>
        <p:txBody>
          <a:bodyPr/>
          <a:lstStyle/>
          <a:p>
            <a:r>
              <a:rPr lang="en-GB" dirty="0"/>
              <a:t>Encryption is used to protect both stored data, and data that is transferred over a network</a:t>
            </a:r>
          </a:p>
          <a:p>
            <a:r>
              <a:rPr lang="en-GB" b="1" dirty="0"/>
              <a:t>Storage encryption</a:t>
            </a:r>
            <a:r>
              <a:rPr lang="en-GB" dirty="0"/>
              <a:t> protects </a:t>
            </a:r>
            <a:r>
              <a:rPr lang="en-GB" b="1" dirty="0"/>
              <a:t>data at rest</a:t>
            </a:r>
            <a:r>
              <a:rPr lang="en-GB" dirty="0"/>
              <a:t> </a:t>
            </a:r>
          </a:p>
          <a:p>
            <a:pPr lvl="1"/>
            <a:r>
              <a:rPr lang="en-US" dirty="0"/>
              <a:t>This relates to data stored on a device</a:t>
            </a:r>
          </a:p>
          <a:p>
            <a:pPr lvl="1"/>
            <a:r>
              <a:rPr lang="en-US" dirty="0"/>
              <a:t>It</a:t>
            </a:r>
            <a:r>
              <a:rPr lang="en-GB" dirty="0"/>
              <a:t> ensures that if a device is stolen or lost, the data on it cannot be understood without the decryption key</a:t>
            </a:r>
          </a:p>
          <a:p>
            <a:r>
              <a:rPr lang="en-GB" b="1" dirty="0"/>
              <a:t>Communications encryption</a:t>
            </a:r>
            <a:r>
              <a:rPr lang="en-GB" dirty="0"/>
              <a:t> protects </a:t>
            </a:r>
            <a:br>
              <a:rPr lang="en-GB" dirty="0"/>
            </a:br>
            <a:r>
              <a:rPr lang="en-GB" b="1" dirty="0"/>
              <a:t>data in transit</a:t>
            </a:r>
            <a:r>
              <a:rPr lang="en-GB" dirty="0"/>
              <a:t> between devices</a:t>
            </a:r>
          </a:p>
          <a:p>
            <a:pPr lvl="1"/>
            <a:r>
              <a:rPr lang="en-US" dirty="0"/>
              <a:t>This relates to data that is being transferred</a:t>
            </a:r>
          </a:p>
          <a:p>
            <a:pPr lvl="1"/>
            <a:r>
              <a:rPr lang="en-US" dirty="0"/>
              <a:t>It</a:t>
            </a:r>
            <a:r>
              <a:rPr lang="en-GB" dirty="0"/>
              <a:t> ensures that if data is intercepted, it cannot be understood without the decryption key</a:t>
            </a:r>
          </a:p>
        </p:txBody>
      </p:sp>
      <p:pic>
        <p:nvPicPr>
          <p:cNvPr id="13" name="Graphic 8">
            <a:extLst>
              <a:ext uri="{FF2B5EF4-FFF2-40B4-BE49-F238E27FC236}">
                <a16:creationId xmlns:a16="http://schemas.microsoft.com/office/drawing/2014/main" id="{CA94D837-929A-199F-F553-C52EB7C3CEE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Tree>
    <p:extLst>
      <p:ext uri="{BB962C8B-B14F-4D97-AF65-F5344CB8AC3E}">
        <p14:creationId xmlns:p14="http://schemas.microsoft.com/office/powerpoint/2010/main" val="1560918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AB9BB-71A9-EBCD-023D-1AEF448397E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B3146A9-8BF4-2558-8A47-EA2FF6EE0B97}"/>
              </a:ext>
            </a:extLst>
          </p:cNvPr>
          <p:cNvSpPr>
            <a:spLocks noGrp="1"/>
          </p:cNvSpPr>
          <p:nvPr>
            <p:ph type="body" sz="quarter" idx="13"/>
          </p:nvPr>
        </p:nvSpPr>
        <p:spPr/>
        <p:txBody>
          <a:bodyPr/>
          <a:lstStyle/>
          <a:p>
            <a:r>
              <a:rPr lang="en-GB" dirty="0"/>
              <a:t>Storage encryption</a:t>
            </a:r>
          </a:p>
        </p:txBody>
      </p:sp>
      <p:sp>
        <p:nvSpPr>
          <p:cNvPr id="5" name="Text Placeholder 4">
            <a:extLst>
              <a:ext uri="{FF2B5EF4-FFF2-40B4-BE49-F238E27FC236}">
                <a16:creationId xmlns:a16="http://schemas.microsoft.com/office/drawing/2014/main" id="{5349170E-971B-D919-D001-3B290C293C52}"/>
              </a:ext>
            </a:extLst>
          </p:cNvPr>
          <p:cNvSpPr>
            <a:spLocks noGrp="1"/>
          </p:cNvSpPr>
          <p:nvPr>
            <p:ph type="body" sz="quarter" idx="14"/>
          </p:nvPr>
        </p:nvSpPr>
        <p:spPr/>
        <p:txBody>
          <a:bodyPr/>
          <a:lstStyle/>
          <a:p>
            <a:r>
              <a:rPr lang="en-GB" dirty="0"/>
              <a:t>There are three different uses for </a:t>
            </a:r>
            <a:br>
              <a:rPr lang="en-GB" dirty="0"/>
            </a:br>
            <a:r>
              <a:rPr lang="en-GB" dirty="0"/>
              <a:t>storage encryption. These are:</a:t>
            </a:r>
          </a:p>
        </p:txBody>
      </p:sp>
      <p:sp>
        <p:nvSpPr>
          <p:cNvPr id="2" name="Rectangle: Rounded Corners 1">
            <a:extLst>
              <a:ext uri="{FF2B5EF4-FFF2-40B4-BE49-F238E27FC236}">
                <a16:creationId xmlns:a16="http://schemas.microsoft.com/office/drawing/2014/main" id="{0644829F-ABFA-1EE7-A1F7-B68488EF9FA2}"/>
              </a:ext>
            </a:extLst>
          </p:cNvPr>
          <p:cNvSpPr/>
          <p:nvPr/>
        </p:nvSpPr>
        <p:spPr>
          <a:xfrm>
            <a:off x="965490" y="2844751"/>
            <a:ext cx="2800350" cy="961756"/>
          </a:xfrm>
          <a:prstGeom prst="roundRect">
            <a:avLst/>
          </a:prstGeom>
          <a:solidFill>
            <a:srgbClr val="6781CB"/>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GB" b="1" dirty="0">
                <a:solidFill>
                  <a:schemeClr val="bg1"/>
                </a:solidFill>
              </a:rPr>
              <a:t>Safe password storage</a:t>
            </a:r>
          </a:p>
        </p:txBody>
      </p:sp>
      <p:sp>
        <p:nvSpPr>
          <p:cNvPr id="3" name="Rectangle: Rounded Corners 2">
            <a:extLst>
              <a:ext uri="{FF2B5EF4-FFF2-40B4-BE49-F238E27FC236}">
                <a16:creationId xmlns:a16="http://schemas.microsoft.com/office/drawing/2014/main" id="{25B9DC49-5F3E-68BA-01F0-9C240C0A51AC}"/>
              </a:ext>
            </a:extLst>
          </p:cNvPr>
          <p:cNvSpPr/>
          <p:nvPr/>
        </p:nvSpPr>
        <p:spPr>
          <a:xfrm>
            <a:off x="4184940" y="2844751"/>
            <a:ext cx="2800350" cy="961756"/>
          </a:xfrm>
          <a:prstGeom prst="roundRect">
            <a:avLst/>
          </a:prstGeom>
          <a:solidFill>
            <a:srgbClr val="6781CB"/>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GB" b="1" dirty="0">
                <a:solidFill>
                  <a:schemeClr val="bg1"/>
                </a:solidFill>
              </a:rPr>
              <a:t>Digital Rights Management (DRM)</a:t>
            </a:r>
          </a:p>
        </p:txBody>
      </p:sp>
      <p:sp>
        <p:nvSpPr>
          <p:cNvPr id="8" name="Rectangle: Rounded Corners 7">
            <a:extLst>
              <a:ext uri="{FF2B5EF4-FFF2-40B4-BE49-F238E27FC236}">
                <a16:creationId xmlns:a16="http://schemas.microsoft.com/office/drawing/2014/main" id="{81DCB20C-BE23-F826-3758-340520292D49}"/>
              </a:ext>
            </a:extLst>
          </p:cNvPr>
          <p:cNvSpPr/>
          <p:nvPr/>
        </p:nvSpPr>
        <p:spPr>
          <a:xfrm>
            <a:off x="7404390" y="2844751"/>
            <a:ext cx="2800350" cy="961756"/>
          </a:xfrm>
          <a:prstGeom prst="roundRect">
            <a:avLst/>
          </a:prstGeom>
          <a:solidFill>
            <a:srgbClr val="6781CB"/>
          </a:solidFill>
          <a:ln/>
        </p:spPr>
        <p:style>
          <a:lnRef idx="3">
            <a:schemeClr val="lt1"/>
          </a:lnRef>
          <a:fillRef idx="1">
            <a:schemeClr val="accent6"/>
          </a:fillRef>
          <a:effectRef idx="1">
            <a:schemeClr val="accent6"/>
          </a:effectRef>
          <a:fontRef idx="minor">
            <a:schemeClr val="lt1"/>
          </a:fontRef>
        </p:style>
        <p:txBody>
          <a:bodyPr rtlCol="0" anchor="ctr"/>
          <a:lstStyle/>
          <a:p>
            <a:pPr algn="ctr"/>
            <a:r>
              <a:rPr lang="en-GB" b="1" dirty="0">
                <a:solidFill>
                  <a:schemeClr val="bg1"/>
                </a:solidFill>
              </a:rPr>
              <a:t>File, folder, disk, device encryption</a:t>
            </a:r>
          </a:p>
        </p:txBody>
      </p:sp>
    </p:spTree>
    <p:extLst>
      <p:ext uri="{BB962C8B-B14F-4D97-AF65-F5344CB8AC3E}">
        <p14:creationId xmlns:p14="http://schemas.microsoft.com/office/powerpoint/2010/main" val="704641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45879-7512-57BB-489C-F566CC1BFEE3}"/>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5ADBEFAC-B606-EFC8-F4CA-AEAE250E691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649018"/>
            <a:ext cx="12192000" cy="6208981"/>
          </a:xfrm>
          <a:prstGeom prst="rect">
            <a:avLst/>
          </a:prstGeom>
        </p:spPr>
      </p:pic>
      <p:pic>
        <p:nvPicPr>
          <p:cNvPr id="13" name="Graphic 8">
            <a:extLst>
              <a:ext uri="{FF2B5EF4-FFF2-40B4-BE49-F238E27FC236}">
                <a16:creationId xmlns:a16="http://schemas.microsoft.com/office/drawing/2014/main" id="{CB0EB7B2-668B-A268-DD85-5BF184F6AF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12954" y="6313572"/>
            <a:ext cx="1424714" cy="337135"/>
          </a:xfrm>
          <a:prstGeom prst="rect">
            <a:avLst/>
          </a:prstGeom>
        </p:spPr>
      </p:pic>
      <p:sp>
        <p:nvSpPr>
          <p:cNvPr id="4" name="Text Placeholder 3">
            <a:extLst>
              <a:ext uri="{FF2B5EF4-FFF2-40B4-BE49-F238E27FC236}">
                <a16:creationId xmlns:a16="http://schemas.microsoft.com/office/drawing/2014/main" id="{BA19EEFC-95BA-EDB5-3159-CC062659179D}"/>
              </a:ext>
            </a:extLst>
          </p:cNvPr>
          <p:cNvSpPr>
            <a:spLocks noGrp="1"/>
          </p:cNvSpPr>
          <p:nvPr>
            <p:ph type="body" sz="quarter" idx="13"/>
          </p:nvPr>
        </p:nvSpPr>
        <p:spPr/>
        <p:txBody>
          <a:bodyPr/>
          <a:lstStyle/>
          <a:p>
            <a:r>
              <a:rPr lang="en-GB" dirty="0"/>
              <a:t>Safe password storage</a:t>
            </a:r>
          </a:p>
        </p:txBody>
      </p:sp>
      <p:sp>
        <p:nvSpPr>
          <p:cNvPr id="5" name="Text Placeholder 4">
            <a:extLst>
              <a:ext uri="{FF2B5EF4-FFF2-40B4-BE49-F238E27FC236}">
                <a16:creationId xmlns:a16="http://schemas.microsoft.com/office/drawing/2014/main" id="{1A8CF2D8-6392-2BBC-7FA1-E1DCEF4FB17D}"/>
              </a:ext>
            </a:extLst>
          </p:cNvPr>
          <p:cNvSpPr>
            <a:spLocks noGrp="1"/>
          </p:cNvSpPr>
          <p:nvPr>
            <p:ph type="body" sz="quarter" idx="14"/>
          </p:nvPr>
        </p:nvSpPr>
        <p:spPr>
          <a:xfrm>
            <a:off x="752401" y="1704180"/>
            <a:ext cx="6302496" cy="5153820"/>
          </a:xfrm>
        </p:spPr>
        <p:txBody>
          <a:bodyPr/>
          <a:lstStyle/>
          <a:p>
            <a:r>
              <a:rPr lang="en-US" dirty="0"/>
              <a:t>Passwords are commonly used to access personal accounts and encrypted data</a:t>
            </a:r>
          </a:p>
          <a:p>
            <a:pPr lvl="1"/>
            <a:r>
              <a:rPr lang="en-US" dirty="0"/>
              <a:t>Remember that strong passwords usually have good password length, use uppercase and lowercase letters, numbers and special characters</a:t>
            </a:r>
          </a:p>
          <a:p>
            <a:r>
              <a:rPr lang="en-US" dirty="0"/>
              <a:t>Name at least </a:t>
            </a:r>
            <a:r>
              <a:rPr lang="en-US" b="1" dirty="0"/>
              <a:t>two </a:t>
            </a:r>
            <a:r>
              <a:rPr lang="en-US" dirty="0"/>
              <a:t>ways that passwords may be stored safely</a:t>
            </a:r>
            <a:endParaRPr lang="en-GB" dirty="0"/>
          </a:p>
        </p:txBody>
      </p:sp>
    </p:spTree>
    <p:extLst>
      <p:ext uri="{BB962C8B-B14F-4D97-AF65-F5344CB8AC3E}">
        <p14:creationId xmlns:p14="http://schemas.microsoft.com/office/powerpoint/2010/main" val="2395023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04807-2697-D310-A5B7-23F85F444A0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3FDB798-2275-07DF-4A29-0451D4E55687}"/>
              </a:ext>
            </a:extLst>
          </p:cNvPr>
          <p:cNvSpPr>
            <a:spLocks noGrp="1"/>
          </p:cNvSpPr>
          <p:nvPr>
            <p:ph type="body" sz="quarter" idx="13"/>
          </p:nvPr>
        </p:nvSpPr>
        <p:spPr/>
        <p:txBody>
          <a:bodyPr/>
          <a:lstStyle/>
          <a:p>
            <a:r>
              <a:rPr lang="en-GB" dirty="0"/>
              <a:t>Safe password storage</a:t>
            </a:r>
          </a:p>
        </p:txBody>
      </p:sp>
      <p:sp>
        <p:nvSpPr>
          <p:cNvPr id="5" name="Text Placeholder 4">
            <a:extLst>
              <a:ext uri="{FF2B5EF4-FFF2-40B4-BE49-F238E27FC236}">
                <a16:creationId xmlns:a16="http://schemas.microsoft.com/office/drawing/2014/main" id="{181E0781-E50D-E5BC-DA94-4D75F1A06F98}"/>
              </a:ext>
            </a:extLst>
          </p:cNvPr>
          <p:cNvSpPr>
            <a:spLocks noGrp="1"/>
          </p:cNvSpPr>
          <p:nvPr>
            <p:ph type="body" sz="quarter" idx="14"/>
          </p:nvPr>
        </p:nvSpPr>
        <p:spPr/>
        <p:txBody>
          <a:bodyPr/>
          <a:lstStyle/>
          <a:p>
            <a:r>
              <a:rPr lang="en-US" dirty="0"/>
              <a:t>Name at least </a:t>
            </a:r>
            <a:r>
              <a:rPr lang="en-US" b="1" dirty="0"/>
              <a:t>two </a:t>
            </a:r>
            <a:r>
              <a:rPr lang="en-US" dirty="0"/>
              <a:t>ways that passwords may be stored safely</a:t>
            </a:r>
          </a:p>
          <a:p>
            <a:pPr lvl="1"/>
            <a:r>
              <a:rPr lang="en-US" dirty="0">
                <a:solidFill>
                  <a:srgbClr val="FF0000"/>
                </a:solidFill>
              </a:rPr>
              <a:t>Store the passwords in an encrypted format</a:t>
            </a:r>
          </a:p>
          <a:p>
            <a:pPr lvl="1"/>
            <a:r>
              <a:rPr lang="en-US" dirty="0">
                <a:solidFill>
                  <a:srgbClr val="FF0000"/>
                </a:solidFill>
              </a:rPr>
              <a:t>Use a dedicated password manager</a:t>
            </a:r>
            <a:br>
              <a:rPr lang="en-US" dirty="0">
                <a:solidFill>
                  <a:srgbClr val="FF0000"/>
                </a:solidFill>
              </a:rPr>
            </a:br>
            <a:r>
              <a:rPr lang="en-US" dirty="0">
                <a:solidFill>
                  <a:srgbClr val="FF0000"/>
                </a:solidFill>
              </a:rPr>
              <a:t>(these make use of encryption)</a:t>
            </a:r>
          </a:p>
          <a:p>
            <a:pPr lvl="1"/>
            <a:r>
              <a:rPr lang="en-US" dirty="0">
                <a:solidFill>
                  <a:srgbClr val="FF0000"/>
                </a:solidFill>
              </a:rPr>
              <a:t>Use browser password storage </a:t>
            </a:r>
            <a:br>
              <a:rPr lang="en-US" dirty="0">
                <a:solidFill>
                  <a:srgbClr val="FF0000"/>
                </a:solidFill>
              </a:rPr>
            </a:br>
            <a:r>
              <a:rPr lang="en-US" dirty="0">
                <a:solidFill>
                  <a:srgbClr val="FF0000"/>
                </a:solidFill>
              </a:rPr>
              <a:t>(these make use of encryption)</a:t>
            </a:r>
          </a:p>
          <a:p>
            <a:pPr lvl="1"/>
            <a:r>
              <a:rPr lang="en-US" dirty="0">
                <a:solidFill>
                  <a:srgbClr val="FF0000"/>
                </a:solidFill>
              </a:rPr>
              <a:t>Store the printed passwords in a safe</a:t>
            </a:r>
            <a:br>
              <a:rPr lang="en-US" dirty="0">
                <a:solidFill>
                  <a:srgbClr val="FF0000"/>
                </a:solidFill>
              </a:rPr>
            </a:br>
            <a:r>
              <a:rPr lang="en-US" dirty="0">
                <a:solidFill>
                  <a:srgbClr val="FF0000"/>
                </a:solidFill>
              </a:rPr>
              <a:t>(this is often less secure than using encryption)</a:t>
            </a:r>
          </a:p>
        </p:txBody>
      </p:sp>
    </p:spTree>
    <p:extLst>
      <p:ext uri="{BB962C8B-B14F-4D97-AF65-F5344CB8AC3E}">
        <p14:creationId xmlns:p14="http://schemas.microsoft.com/office/powerpoint/2010/main" val="1409303794"/>
      </p:ext>
    </p:extLst>
  </p:cSld>
  <p:clrMapOvr>
    <a:masterClrMapping/>
  </p:clrMapOvr>
</p:sld>
</file>

<file path=ppt/theme/theme1.xml><?xml version="1.0" encoding="utf-8"?>
<a:theme xmlns:a="http://schemas.openxmlformats.org/drawingml/2006/main" name="Office Theme">
  <a:themeElements>
    <a:clrScheme name="BTEC Level 3">
      <a:dk1>
        <a:srgbClr val="000000"/>
      </a:dk1>
      <a:lt1>
        <a:sysClr val="window" lastClr="FFFFFF"/>
      </a:lt1>
      <a:dk2>
        <a:srgbClr val="5E5E5E"/>
      </a:dk2>
      <a:lt2>
        <a:srgbClr val="DDDDDD"/>
      </a:lt2>
      <a:accent1>
        <a:srgbClr val="28000A"/>
      </a:accent1>
      <a:accent2>
        <a:srgbClr val="009EFF"/>
      </a:accent2>
      <a:accent3>
        <a:srgbClr val="FF6AE2"/>
      </a:accent3>
      <a:accent4>
        <a:srgbClr val="FF3837"/>
      </a:accent4>
      <a:accent5>
        <a:srgbClr val="FF9E00"/>
      </a:accent5>
      <a:accent6>
        <a:srgbClr val="007F2F"/>
      </a:accent6>
      <a:hlink>
        <a:srgbClr val="28000A"/>
      </a:hlink>
      <a:folHlink>
        <a:srgbClr val="2800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7" id="{6FA27795-B9C1-4507-BC0C-529E9FDBF3CE}" vid="{31383F55-D8C1-49C3-81A8-B4C6CEBC01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ef05dc5-97a2-498b-bf7c-bd189143a1ff" xsi:nil="true"/>
    <lcf76f155ced4ddcb4097134ff3c332f xmlns="94dce8ab-38ff-4714-b1ed-1fc5e4d9abd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4951742A866DD4C8563BF4DFAFD4423" ma:contentTypeVersion="18" ma:contentTypeDescription="Create a new document." ma:contentTypeScope="" ma:versionID="58da99929f87ac8b2571840ca4767e4d">
  <xsd:schema xmlns:xsd="http://www.w3.org/2001/XMLSchema" xmlns:xs="http://www.w3.org/2001/XMLSchema" xmlns:p="http://schemas.microsoft.com/office/2006/metadata/properties" xmlns:ns2="1ef05dc5-97a2-498b-bf7c-bd189143a1ff" xmlns:ns3="94dce8ab-38ff-4714-b1ed-1fc5e4d9abd1" targetNamespace="http://schemas.microsoft.com/office/2006/metadata/properties" ma:root="true" ma:fieldsID="6189d50e8355c5140897551c55ea7636" ns2:_="" ns3:_="">
    <xsd:import namespace="1ef05dc5-97a2-498b-bf7c-bd189143a1ff"/>
    <xsd:import namespace="94dce8ab-38ff-4714-b1ed-1fc5e4d9a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f05dc5-97a2-498b-bf7c-bd189143a1f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fdf9d15-4b9e-4c3d-9cc7-a4b2c62d8b82}" ma:internalName="TaxCatchAll" ma:showField="CatchAllData" ma:web="1ef05dc5-97a2-498b-bf7c-bd189143a1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dce8ab-38ff-4714-b1ed-1fc5e4d9ab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3fef7c3-b28d-442e-81da-5332445db92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64990D6-9465-4624-B6E0-2D6D71CC4C7F}">
  <ds:schemaRefs>
    <ds:schemaRef ds:uri="http://schemas.microsoft.com/sharepoint/v3/contenttype/forms"/>
  </ds:schemaRefs>
</ds:datastoreItem>
</file>

<file path=customXml/itemProps2.xml><?xml version="1.0" encoding="utf-8"?>
<ds:datastoreItem xmlns:ds="http://schemas.openxmlformats.org/officeDocument/2006/customXml" ds:itemID="{4B5F3F7C-0E1E-48F5-B58E-9D0DAAE166F7}">
  <ds:schemaRefs>
    <ds:schemaRef ds:uri="http://purl.org/dc/dcmitype/"/>
    <ds:schemaRef ds:uri="http://schemas.microsoft.com/office/2006/documentManagement/types"/>
    <ds:schemaRef ds:uri="http://purl.org/dc/elements/1.1/"/>
    <ds:schemaRef ds:uri="1ef05dc5-97a2-498b-bf7c-bd189143a1ff"/>
    <ds:schemaRef ds:uri="http://purl.org/dc/terms/"/>
    <ds:schemaRef ds:uri="http://schemas.microsoft.com/office/infopath/2007/PartnerControls"/>
    <ds:schemaRef ds:uri="http://schemas.openxmlformats.org/package/2006/metadata/core-properties"/>
    <ds:schemaRef ds:uri="94dce8ab-38ff-4714-b1ed-1fc5e4d9abd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3220CB5-E78F-4F0F-A2FC-1594C9A0727F}">
  <ds:schemaRefs>
    <ds:schemaRef ds:uri="1ef05dc5-97a2-498b-bf7c-bd189143a1ff"/>
    <ds:schemaRef ds:uri="94dce8ab-38ff-4714-b1ed-1fc5e4d9ab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4482</TotalTime>
  <Words>2268</Words>
  <Application>Microsoft Office PowerPoint</Application>
  <PresentationFormat>Widescreen</PresentationFormat>
  <Paragraphs>229</Paragraphs>
  <Slides>32</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PG Online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Mike Bloys</cp:lastModifiedBy>
  <cp:revision>1</cp:revision>
  <cp:lastPrinted>2018-12-20T16:13:44Z</cp:lastPrinted>
  <dcterms:created xsi:type="dcterms:W3CDTF">2016-01-18T14:01:19Z</dcterms:created>
  <dcterms:modified xsi:type="dcterms:W3CDTF">2026-08-10T10:57:45Z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0x01010024951742A866DD4C8563BF4DFAFD4423</vt:lpwstr>
  </property>
  <property fmtid="{D5CDD505-2E9C-101B-9397-08002B2CF9AE}" pid="3" name="AuthorIds_UIVersion_25088">
    <vt:lpwstr>219</vt:lpwstr>
  </property>
  <property fmtid="{D5CDD505-2E9C-101B-9397-08002B2CF9AE}" pid="4" name="MediaServiceImageTags">
    <vt:lpwstr/>
  </property>
</Properties>
</file>