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60" r:id="rId4"/>
  </p:sldMasterIdLst>
  <p:notesMasterIdLst>
    <p:notesMasterId r:id="rId35"/>
  </p:notesMasterIdLst>
  <p:handoutMasterIdLst>
    <p:handoutMasterId r:id="rId36"/>
  </p:handoutMasterIdLst>
  <p:sldIdLst>
    <p:sldId id="259" r:id="rId5"/>
    <p:sldId id="319" r:id="rId6"/>
    <p:sldId id="411" r:id="rId7"/>
    <p:sldId id="437" r:id="rId8"/>
    <p:sldId id="416" r:id="rId9"/>
    <p:sldId id="418" r:id="rId10"/>
    <p:sldId id="438" r:id="rId11"/>
    <p:sldId id="420" r:id="rId12"/>
    <p:sldId id="439" r:id="rId13"/>
    <p:sldId id="421" r:id="rId14"/>
    <p:sldId id="440" r:id="rId15"/>
    <p:sldId id="364" r:id="rId16"/>
    <p:sldId id="422" r:id="rId17"/>
    <p:sldId id="423" r:id="rId18"/>
    <p:sldId id="424" r:id="rId19"/>
    <p:sldId id="427" r:id="rId20"/>
    <p:sldId id="410" r:id="rId21"/>
    <p:sldId id="412" r:id="rId22"/>
    <p:sldId id="441" r:id="rId23"/>
    <p:sldId id="428" r:id="rId24"/>
    <p:sldId id="442" r:id="rId25"/>
    <p:sldId id="434" r:id="rId26"/>
    <p:sldId id="435" r:id="rId27"/>
    <p:sldId id="429" r:id="rId28"/>
    <p:sldId id="443" r:id="rId29"/>
    <p:sldId id="430" r:id="rId30"/>
    <p:sldId id="436" r:id="rId31"/>
    <p:sldId id="413" r:id="rId32"/>
    <p:sldId id="445" r:id="rId33"/>
    <p:sldId id="262" r:id="rId34"/>
  </p:sldIdLst>
  <p:sldSz cx="12192000" cy="6858000"/>
  <p:notesSz cx="6797675" cy="9926638"/>
  <p:embeddedFontLst>
    <p:embeddedFont>
      <p:font typeface="MV Boli" panose="02000500030200090000" pitchFamily="2" charset="0"/>
      <p:regular r:id="rId3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551" userDrawn="1">
          <p15:clr>
            <a:srgbClr val="A4A3A4"/>
          </p15:clr>
        </p15:guide>
        <p15:guide id="3" orient="horz" pos="413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1931815-9CF1-2391-C1D4-00EAC94E6244}" name="James Franklin" initials="JF" userId="S::james.franklin@pgonline.co.uk::cf915d05-507f-491f-b4a6-b2aa085ee4b1" providerId="AD"/>
  <p188:author id="{E27F4D1F-E773-C6E3-06F7-93776AC26D5F}" name="Mike Bloys" initials="MB" userId="S::mike.bloys@pgonline.co.uk::1248c4d8-7b2b-4b32-b8bd-163ae845f9b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ames Franklin" initials="JF" lastIdx="51" clrIdx="0">
    <p:extLst>
      <p:ext uri="{19B8F6BF-5375-455C-9EA6-DF929625EA0E}">
        <p15:presenceInfo xmlns:p15="http://schemas.microsoft.com/office/powerpoint/2012/main" userId="S-1-12-1-3482410245-1226788991-2863834804-2984533512" providerId="AD"/>
      </p:ext>
    </p:extLst>
  </p:cmAuthor>
  <p:cmAuthor id="2" name="Robert Heathcote" initials="RH" lastIdx="66" clrIdx="1">
    <p:extLst>
      <p:ext uri="{19B8F6BF-5375-455C-9EA6-DF929625EA0E}">
        <p15:presenceInfo xmlns:p15="http://schemas.microsoft.com/office/powerpoint/2012/main" userId="c2f2ece637cb1f9c" providerId="Windows Live"/>
      </p:ext>
    </p:extLst>
  </p:cmAuthor>
  <p:cmAuthor id="3" name="Rob Heathcote" initials="RH" lastIdx="1" clrIdx="2">
    <p:extLst>
      <p:ext uri="{19B8F6BF-5375-455C-9EA6-DF929625EA0E}">
        <p15:presenceInfo xmlns:p15="http://schemas.microsoft.com/office/powerpoint/2012/main" userId="Rob Heathcote" providerId="None"/>
      </p:ext>
    </p:extLst>
  </p:cmAuthor>
  <p:cmAuthor id="4" name="James Franklin" initials="JF [2]" lastIdx="9" clrIdx="3">
    <p:extLst>
      <p:ext uri="{19B8F6BF-5375-455C-9EA6-DF929625EA0E}">
        <p15:presenceInfo xmlns:p15="http://schemas.microsoft.com/office/powerpoint/2012/main" userId="S::james.franklin@pgonline.co.uk::cf915d05-507f-491f-b4a6-b2aa085ee4b1" providerId="AD"/>
      </p:ext>
    </p:extLst>
  </p:cmAuthor>
  <p:cmAuthor id="5" name="Andy Gray" initials="AG" lastIdx="1" clrIdx="4">
    <p:extLst>
      <p:ext uri="{19B8F6BF-5375-455C-9EA6-DF929625EA0E}">
        <p15:presenceInfo xmlns:p15="http://schemas.microsoft.com/office/powerpoint/2012/main" userId="S-1-5-21-1806422049-511903009-2975519774-100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6D38"/>
    <a:srgbClr val="FBB03B"/>
    <a:srgbClr val="611174"/>
    <a:srgbClr val="CA49DF"/>
    <a:srgbClr val="009EFF"/>
    <a:srgbClr val="FFFF00"/>
    <a:srgbClr val="E5E5E9"/>
    <a:srgbClr val="0B0F12"/>
    <a:srgbClr val="02273D"/>
    <a:srgbClr val="676D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47" d="100"/>
          <a:sy n="147" d="100"/>
        </p:scale>
        <p:origin x="696" y="114"/>
      </p:cViewPr>
      <p:guideLst>
        <p:guide orient="horz" pos="2568"/>
        <p:guide pos="551"/>
        <p:guide orient="horz" pos="4133"/>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1.fntdata"/><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 Heathcote" userId="62419938-1f1d-43ca-9327-cfd6c1894440" providerId="ADAL" clId="{06DE5D6B-03DE-4DFA-9A8A-255E9D45A3DE}"/>
    <pc:docChg chg="custSel modSld">
      <pc:chgData name="Rob Heathcote" userId="62419938-1f1d-43ca-9327-cfd6c1894440" providerId="ADAL" clId="{06DE5D6B-03DE-4DFA-9A8A-255E9D45A3DE}" dt="2026-03-27T11:27:59.918" v="9" actId="313"/>
      <pc:docMkLst>
        <pc:docMk/>
      </pc:docMkLst>
      <pc:sldChg chg="modSp mod">
        <pc:chgData name="Rob Heathcote" userId="62419938-1f1d-43ca-9327-cfd6c1894440" providerId="ADAL" clId="{06DE5D6B-03DE-4DFA-9A8A-255E9D45A3DE}" dt="2026-03-27T11:17:50.107" v="0" actId="20577"/>
        <pc:sldMkLst>
          <pc:docMk/>
          <pc:sldMk cId="2912915852" sldId="319"/>
        </pc:sldMkLst>
        <pc:spChg chg="mod">
          <ac:chgData name="Rob Heathcote" userId="62419938-1f1d-43ca-9327-cfd6c1894440" providerId="ADAL" clId="{06DE5D6B-03DE-4DFA-9A8A-255E9D45A3DE}" dt="2026-03-27T11:17:50.107" v="0" actId="20577"/>
          <ac:spMkLst>
            <pc:docMk/>
            <pc:sldMk cId="2912915852" sldId="319"/>
            <ac:spMk id="3" creationId="{8841C565-F8A1-4DE6-88F1-F82B859E4087}"/>
          </ac:spMkLst>
        </pc:spChg>
      </pc:sldChg>
      <pc:sldChg chg="modSp mod">
        <pc:chgData name="Rob Heathcote" userId="62419938-1f1d-43ca-9327-cfd6c1894440" providerId="ADAL" clId="{06DE5D6B-03DE-4DFA-9A8A-255E9D45A3DE}" dt="2026-03-27T11:18:40.834" v="1" actId="20577"/>
        <pc:sldMkLst>
          <pc:docMk/>
          <pc:sldMk cId="3858722795" sldId="418"/>
        </pc:sldMkLst>
        <pc:spChg chg="mod">
          <ac:chgData name="Rob Heathcote" userId="62419938-1f1d-43ca-9327-cfd6c1894440" providerId="ADAL" clId="{06DE5D6B-03DE-4DFA-9A8A-255E9D45A3DE}" dt="2026-03-27T11:18:40.834" v="1" actId="20577"/>
          <ac:spMkLst>
            <pc:docMk/>
            <pc:sldMk cId="3858722795" sldId="418"/>
            <ac:spMk id="5" creationId="{7B139CCD-FDFC-A1EB-B6D1-167031DCF5D1}"/>
          </ac:spMkLst>
        </pc:spChg>
      </pc:sldChg>
      <pc:sldChg chg="modSp mod">
        <pc:chgData name="Rob Heathcote" userId="62419938-1f1d-43ca-9327-cfd6c1894440" providerId="ADAL" clId="{06DE5D6B-03DE-4DFA-9A8A-255E9D45A3DE}" dt="2026-03-27T11:24:28.646" v="2" actId="20577"/>
        <pc:sldMkLst>
          <pc:docMk/>
          <pc:sldMk cId="1542557621" sldId="424"/>
        </pc:sldMkLst>
        <pc:spChg chg="mod">
          <ac:chgData name="Rob Heathcote" userId="62419938-1f1d-43ca-9327-cfd6c1894440" providerId="ADAL" clId="{06DE5D6B-03DE-4DFA-9A8A-255E9D45A3DE}" dt="2026-03-27T11:24:28.646" v="2" actId="20577"/>
          <ac:spMkLst>
            <pc:docMk/>
            <pc:sldMk cId="1542557621" sldId="424"/>
            <ac:spMk id="5" creationId="{C4B5CFD0-3D46-0514-0569-6B9A66D46DA7}"/>
          </ac:spMkLst>
        </pc:spChg>
      </pc:sldChg>
      <pc:sldChg chg="modSp mod">
        <pc:chgData name="Rob Heathcote" userId="62419938-1f1d-43ca-9327-cfd6c1894440" providerId="ADAL" clId="{06DE5D6B-03DE-4DFA-9A8A-255E9D45A3DE}" dt="2026-03-27T11:26:45.016" v="3" actId="20577"/>
        <pc:sldMkLst>
          <pc:docMk/>
          <pc:sldMk cId="1135212757" sldId="429"/>
        </pc:sldMkLst>
        <pc:spChg chg="mod">
          <ac:chgData name="Rob Heathcote" userId="62419938-1f1d-43ca-9327-cfd6c1894440" providerId="ADAL" clId="{06DE5D6B-03DE-4DFA-9A8A-255E9D45A3DE}" dt="2026-03-27T11:26:45.016" v="3" actId="20577"/>
          <ac:spMkLst>
            <pc:docMk/>
            <pc:sldMk cId="1135212757" sldId="429"/>
            <ac:spMk id="5" creationId="{A71EB84D-443B-4691-361C-653AA61875EB}"/>
          </ac:spMkLst>
        </pc:spChg>
      </pc:sldChg>
      <pc:sldChg chg="modSp mod">
        <pc:chgData name="Rob Heathcote" userId="62419938-1f1d-43ca-9327-cfd6c1894440" providerId="ADAL" clId="{06DE5D6B-03DE-4DFA-9A8A-255E9D45A3DE}" dt="2026-03-27T11:27:59.918" v="9" actId="313"/>
        <pc:sldMkLst>
          <pc:docMk/>
          <pc:sldMk cId="1149481141" sldId="445"/>
        </pc:sldMkLst>
        <pc:graphicFrameChg chg="modGraphic">
          <ac:chgData name="Rob Heathcote" userId="62419938-1f1d-43ca-9327-cfd6c1894440" providerId="ADAL" clId="{06DE5D6B-03DE-4DFA-9A8A-255E9D45A3DE}" dt="2026-03-27T11:27:59.918" v="9" actId="313"/>
          <ac:graphicFrameMkLst>
            <pc:docMk/>
            <pc:sldMk cId="1149481141" sldId="445"/>
            <ac:graphicFrameMk id="3" creationId="{59E5C419-2321-DDF6-42C4-B64D4B041D94}"/>
          </ac:graphicFrameMkLst>
        </pc:graphicFrameChg>
      </pc:sldChg>
    </pc:docChg>
  </pc:docChgLst>
  <pc:docChgLst>
    <pc:chgData name="Leonora Sheppard" userId="3688f6d8-1f97-408e-a4fe-cc859c551ddb" providerId="ADAL" clId="{A8709A3B-A63C-48D9-922C-D3918AD17164}"/>
    <pc:docChg chg="modSld">
      <pc:chgData name="Leonora Sheppard" userId="3688f6d8-1f97-408e-a4fe-cc859c551ddb" providerId="ADAL" clId="{A8709A3B-A63C-48D9-922C-D3918AD17164}" dt="2026-03-23T10:00:22.353" v="0" actId="20577"/>
      <pc:docMkLst>
        <pc:docMk/>
      </pc:docMkLst>
      <pc:sldChg chg="modSp mod">
        <pc:chgData name="Leonora Sheppard" userId="3688f6d8-1f97-408e-a4fe-cc859c551ddb" providerId="ADAL" clId="{A8709A3B-A63C-48D9-922C-D3918AD17164}" dt="2026-03-23T10:00:22.353" v="0" actId="20577"/>
        <pc:sldMkLst>
          <pc:docMk/>
          <pc:sldMk cId="3080577666" sldId="441"/>
        </pc:sldMkLst>
        <pc:spChg chg="mod">
          <ac:chgData name="Leonora Sheppard" userId="3688f6d8-1f97-408e-a4fe-cc859c551ddb" providerId="ADAL" clId="{A8709A3B-A63C-48D9-922C-D3918AD17164}" dt="2026-03-23T10:00:22.353" v="0" actId="20577"/>
          <ac:spMkLst>
            <pc:docMk/>
            <pc:sldMk cId="3080577666" sldId="441"/>
            <ac:spMk id="5" creationId="{5428D222-1C9A-3987-DB57-AFFA9E2ED65C}"/>
          </ac:spMkLst>
        </pc:spChg>
      </pc:sldChg>
    </pc:docChg>
  </pc:docChgLst>
  <pc:docChgLst>
    <pc:chgData name="Mike Bloys" userId="1248c4d8-7b2b-4b32-b8bd-163ae845f9bb" providerId="ADAL" clId="{6468F33A-7B6A-4639-8BC8-D5ECB1B69EC9}"/>
    <pc:docChg chg="undo custSel addSld delSld modSld modMainMaster">
      <pc:chgData name="Mike Bloys" userId="1248c4d8-7b2b-4b32-b8bd-163ae845f9bb" providerId="ADAL" clId="{6468F33A-7B6A-4639-8BC8-D5ECB1B69EC9}" dt="2026-03-27T14:58:31.165" v="521"/>
      <pc:docMkLst>
        <pc:docMk/>
      </pc:docMkLst>
      <pc:sldChg chg="delSp modSp mod">
        <pc:chgData name="Mike Bloys" userId="1248c4d8-7b2b-4b32-b8bd-163ae845f9bb" providerId="ADAL" clId="{6468F33A-7B6A-4639-8BC8-D5ECB1B69EC9}" dt="2026-03-23T15:27:31.566" v="117" actId="478"/>
        <pc:sldMkLst>
          <pc:docMk/>
          <pc:sldMk cId="4088036100" sldId="259"/>
        </pc:sldMkLst>
      </pc:sldChg>
      <pc:sldChg chg="addSp delSp modSp mod">
        <pc:chgData name="Mike Bloys" userId="1248c4d8-7b2b-4b32-b8bd-163ae845f9bb" providerId="ADAL" clId="{6468F33A-7B6A-4639-8BC8-D5ECB1B69EC9}" dt="2026-03-23T15:00:03.734" v="2" actId="21"/>
        <pc:sldMkLst>
          <pc:docMk/>
          <pc:sldMk cId="2912915852" sldId="319"/>
        </pc:sldMkLst>
      </pc:sldChg>
      <pc:sldChg chg="addSp delSp modSp mod">
        <pc:chgData name="Mike Bloys" userId="1248c4d8-7b2b-4b32-b8bd-163ae845f9bb" providerId="ADAL" clId="{6468F33A-7B6A-4639-8BC8-D5ECB1B69EC9}" dt="2026-03-26T15:50:54.459" v="516" actId="164"/>
        <pc:sldMkLst>
          <pc:docMk/>
          <pc:sldMk cId="2391037670" sldId="411"/>
        </pc:sldMkLst>
        <pc:spChg chg="del">
          <ac:chgData name="Mike Bloys" userId="1248c4d8-7b2b-4b32-b8bd-163ae845f9bb" providerId="ADAL" clId="{6468F33A-7B6A-4639-8BC8-D5ECB1B69EC9}" dt="2026-03-26T15:46:48.358" v="476" actId="478"/>
          <ac:spMkLst>
            <pc:docMk/>
            <pc:sldMk cId="2391037670" sldId="411"/>
            <ac:spMk id="2" creationId="{78216859-B41D-3DE7-CF7F-807E1D572724}"/>
          </ac:spMkLst>
        </pc:spChg>
        <pc:spChg chg="ord">
          <ac:chgData name="Mike Bloys" userId="1248c4d8-7b2b-4b32-b8bd-163ae845f9bb" providerId="ADAL" clId="{6468F33A-7B6A-4639-8BC8-D5ECB1B69EC9}" dt="2026-03-26T15:49:03.199" v="494" actId="167"/>
          <ac:spMkLst>
            <pc:docMk/>
            <pc:sldMk cId="2391037670" sldId="411"/>
            <ac:spMk id="5" creationId="{04240087-CC39-EC31-6F33-5C5BB38DB3E4}"/>
          </ac:spMkLst>
        </pc:spChg>
        <pc:spChg chg="mod">
          <ac:chgData name="Mike Bloys" userId="1248c4d8-7b2b-4b32-b8bd-163ae845f9bb" providerId="ADAL" clId="{6468F33A-7B6A-4639-8BC8-D5ECB1B69EC9}" dt="2026-03-23T15:15:10.474" v="35" actId="1076"/>
          <ac:spMkLst>
            <pc:docMk/>
            <pc:sldMk cId="2391037670" sldId="411"/>
            <ac:spMk id="6" creationId="{FBF84B9C-7B38-1F75-4CBF-9720E7CCEEED}"/>
          </ac:spMkLst>
        </pc:spChg>
        <pc:spChg chg="mod">
          <ac:chgData name="Mike Bloys" userId="1248c4d8-7b2b-4b32-b8bd-163ae845f9bb" providerId="ADAL" clId="{6468F33A-7B6A-4639-8BC8-D5ECB1B69EC9}" dt="2026-03-23T15:15:10.474" v="35" actId="1076"/>
          <ac:spMkLst>
            <pc:docMk/>
            <pc:sldMk cId="2391037670" sldId="411"/>
            <ac:spMk id="7" creationId="{25BCB6E7-2C12-1E7F-F25B-B674C029E793}"/>
          </ac:spMkLst>
        </pc:spChg>
        <pc:spChg chg="del topLvl">
          <ac:chgData name="Mike Bloys" userId="1248c4d8-7b2b-4b32-b8bd-163ae845f9bb" providerId="ADAL" clId="{6468F33A-7B6A-4639-8BC8-D5ECB1B69EC9}" dt="2026-03-26T15:46:51.800" v="477" actId="478"/>
          <ac:spMkLst>
            <pc:docMk/>
            <pc:sldMk cId="2391037670" sldId="411"/>
            <ac:spMk id="9" creationId="{FA9B052F-9225-D6AF-F3ED-44A3D09441E6}"/>
          </ac:spMkLst>
        </pc:spChg>
        <pc:spChg chg="add del mod">
          <ac:chgData name="Mike Bloys" userId="1248c4d8-7b2b-4b32-b8bd-163ae845f9bb" providerId="ADAL" clId="{6468F33A-7B6A-4639-8BC8-D5ECB1B69EC9}" dt="2026-03-26T15:48:16.031" v="491" actId="478"/>
          <ac:spMkLst>
            <pc:docMk/>
            <pc:sldMk cId="2391037670" sldId="411"/>
            <ac:spMk id="10" creationId="{6894EC18-CF11-9905-DE01-3107F2577A22}"/>
          </ac:spMkLst>
        </pc:spChg>
        <pc:spChg chg="mod topLvl">
          <ac:chgData name="Mike Bloys" userId="1248c4d8-7b2b-4b32-b8bd-163ae845f9bb" providerId="ADAL" clId="{6468F33A-7B6A-4639-8BC8-D5ECB1B69EC9}" dt="2026-03-26T15:49:15.330" v="496" actId="164"/>
          <ac:spMkLst>
            <pc:docMk/>
            <pc:sldMk cId="2391037670" sldId="411"/>
            <ac:spMk id="12" creationId="{98E11A64-AB88-4C4E-AA14-441B72A144CA}"/>
          </ac:spMkLst>
        </pc:spChg>
        <pc:spChg chg="add del mod topLvl">
          <ac:chgData name="Mike Bloys" userId="1248c4d8-7b2b-4b32-b8bd-163ae845f9bb" providerId="ADAL" clId="{6468F33A-7B6A-4639-8BC8-D5ECB1B69EC9}" dt="2026-03-26T15:50:20.496" v="504" actId="478"/>
          <ac:spMkLst>
            <pc:docMk/>
            <pc:sldMk cId="2391037670" sldId="411"/>
            <ac:spMk id="14" creationId="{2697CAE7-1BF2-1EF9-4C0F-51CECE8012D6}"/>
          </ac:spMkLst>
        </pc:spChg>
        <pc:spChg chg="add del">
          <ac:chgData name="Mike Bloys" userId="1248c4d8-7b2b-4b32-b8bd-163ae845f9bb" providerId="ADAL" clId="{6468F33A-7B6A-4639-8BC8-D5ECB1B69EC9}" dt="2026-03-26T15:47:41.520" v="484" actId="478"/>
          <ac:spMkLst>
            <pc:docMk/>
            <pc:sldMk cId="2391037670" sldId="411"/>
            <ac:spMk id="15" creationId="{F1066BBD-A61F-AFC6-5D08-BBC057B6D733}"/>
          </ac:spMkLst>
        </pc:spChg>
        <pc:spChg chg="add mod ord">
          <ac:chgData name="Mike Bloys" userId="1248c4d8-7b2b-4b32-b8bd-163ae845f9bb" providerId="ADAL" clId="{6468F33A-7B6A-4639-8BC8-D5ECB1B69EC9}" dt="2026-03-26T15:49:15.330" v="496" actId="164"/>
          <ac:spMkLst>
            <pc:docMk/>
            <pc:sldMk cId="2391037670" sldId="411"/>
            <ac:spMk id="16" creationId="{544DF5B0-C37B-4F93-9CAB-2F7568DE4249}"/>
          </ac:spMkLst>
        </pc:spChg>
        <pc:spChg chg="mod topLvl">
          <ac:chgData name="Mike Bloys" userId="1248c4d8-7b2b-4b32-b8bd-163ae845f9bb" providerId="ADAL" clId="{6468F33A-7B6A-4639-8BC8-D5ECB1B69EC9}" dt="2026-03-26T15:50:54.459" v="516" actId="164"/>
          <ac:spMkLst>
            <pc:docMk/>
            <pc:sldMk cId="2391037670" sldId="411"/>
            <ac:spMk id="17" creationId="{78A4B4FE-A46F-009D-FD12-E4EE2FA49984}"/>
          </ac:spMkLst>
        </pc:spChg>
        <pc:spChg chg="add mod">
          <ac:chgData name="Mike Bloys" userId="1248c4d8-7b2b-4b32-b8bd-163ae845f9bb" providerId="ADAL" clId="{6468F33A-7B6A-4639-8BC8-D5ECB1B69EC9}" dt="2026-03-26T15:50:54.459" v="516" actId="164"/>
          <ac:spMkLst>
            <pc:docMk/>
            <pc:sldMk cId="2391037670" sldId="411"/>
            <ac:spMk id="22" creationId="{44CB9B4D-C665-FDD1-01A2-2876DEDB8857}"/>
          </ac:spMkLst>
        </pc:spChg>
        <pc:grpChg chg="del mod">
          <ac:chgData name="Mike Bloys" userId="1248c4d8-7b2b-4b32-b8bd-163ae845f9bb" providerId="ADAL" clId="{6468F33A-7B6A-4639-8BC8-D5ECB1B69EC9}" dt="2026-03-26T15:46:51.800" v="477" actId="478"/>
          <ac:grpSpMkLst>
            <pc:docMk/>
            <pc:sldMk cId="2391037670" sldId="411"/>
            <ac:grpSpMk id="8" creationId="{1292D002-1C9A-59C0-4E2A-1051B4AB5C23}"/>
          </ac:grpSpMkLst>
        </pc:grpChg>
        <pc:grpChg chg="add del mod topLvl">
          <ac:chgData name="Mike Bloys" userId="1248c4d8-7b2b-4b32-b8bd-163ae845f9bb" providerId="ADAL" clId="{6468F33A-7B6A-4639-8BC8-D5ECB1B69EC9}" dt="2026-03-26T15:50:20.496" v="504" actId="478"/>
          <ac:grpSpMkLst>
            <pc:docMk/>
            <pc:sldMk cId="2391037670" sldId="411"/>
            <ac:grpSpMk id="13" creationId="{F46C5FF8-DACB-AD3C-9622-55623DEE25B2}"/>
          </ac:grpSpMkLst>
        </pc:grpChg>
        <pc:grpChg chg="add del mod">
          <ac:chgData name="Mike Bloys" userId="1248c4d8-7b2b-4b32-b8bd-163ae845f9bb" providerId="ADAL" clId="{6468F33A-7B6A-4639-8BC8-D5ECB1B69EC9}" dt="2026-03-26T15:50:07.453" v="501" actId="478"/>
          <ac:grpSpMkLst>
            <pc:docMk/>
            <pc:sldMk cId="2391037670" sldId="411"/>
            <ac:grpSpMk id="19" creationId="{951D8F18-A2B2-969A-F539-1F807644657B}"/>
          </ac:grpSpMkLst>
        </pc:grpChg>
        <pc:grpChg chg="add mod">
          <ac:chgData name="Mike Bloys" userId="1248c4d8-7b2b-4b32-b8bd-163ae845f9bb" providerId="ADAL" clId="{6468F33A-7B6A-4639-8BC8-D5ECB1B69EC9}" dt="2026-03-26T15:49:15.330" v="496" actId="164"/>
          <ac:grpSpMkLst>
            <pc:docMk/>
            <pc:sldMk cId="2391037670" sldId="411"/>
            <ac:grpSpMk id="21" creationId="{BE721FE6-3416-A5AE-F1E6-B8763A2E5B75}"/>
          </ac:grpSpMkLst>
        </pc:grpChg>
        <pc:grpChg chg="add mod">
          <ac:chgData name="Mike Bloys" userId="1248c4d8-7b2b-4b32-b8bd-163ae845f9bb" providerId="ADAL" clId="{6468F33A-7B6A-4639-8BC8-D5ECB1B69EC9}" dt="2026-03-26T15:50:54.459" v="516" actId="164"/>
          <ac:grpSpMkLst>
            <pc:docMk/>
            <pc:sldMk cId="2391037670" sldId="411"/>
            <ac:grpSpMk id="23" creationId="{FBE8D9EC-2411-D6F9-B61E-46B887E24E52}"/>
          </ac:grpSpMkLst>
        </pc:grpChg>
        <pc:graphicFrameChg chg="mod ord">
          <ac:chgData name="Mike Bloys" userId="1248c4d8-7b2b-4b32-b8bd-163ae845f9bb" providerId="ADAL" clId="{6468F33A-7B6A-4639-8BC8-D5ECB1B69EC9}" dt="2026-03-26T15:49:08.420" v="495" actId="167"/>
          <ac:graphicFrameMkLst>
            <pc:docMk/>
            <pc:sldMk cId="2391037670" sldId="411"/>
            <ac:graphicFrameMk id="3" creationId="{0F49C521-B172-F952-650B-6BBD7CCFAD85}"/>
          </ac:graphicFrameMkLst>
        </pc:graphicFrameChg>
        <pc:cxnChg chg="del mod">
          <ac:chgData name="Mike Bloys" userId="1248c4d8-7b2b-4b32-b8bd-163ae845f9bb" providerId="ADAL" clId="{6468F33A-7B6A-4639-8BC8-D5ECB1B69EC9}" dt="2026-03-26T15:46:53.118" v="478" actId="478"/>
          <ac:cxnSpMkLst>
            <pc:docMk/>
            <pc:sldMk cId="2391037670" sldId="411"/>
            <ac:cxnSpMk id="11" creationId="{5FAE1CDF-507C-7D29-DD11-054D7536BFC2}"/>
          </ac:cxnSpMkLst>
        </pc:cxnChg>
        <pc:cxnChg chg="del mod">
          <ac:chgData name="Mike Bloys" userId="1248c4d8-7b2b-4b32-b8bd-163ae845f9bb" providerId="ADAL" clId="{6468F33A-7B6A-4639-8BC8-D5ECB1B69EC9}" dt="2026-03-26T15:50:05.200" v="500" actId="478"/>
          <ac:cxnSpMkLst>
            <pc:docMk/>
            <pc:sldMk cId="2391037670" sldId="411"/>
            <ac:cxnSpMk id="18" creationId="{BF5D399B-63A9-FE85-E34A-185608D71638}"/>
          </ac:cxnSpMkLst>
        </pc:cxnChg>
        <pc:cxnChg chg="del mod topLvl">
          <ac:chgData name="Mike Bloys" userId="1248c4d8-7b2b-4b32-b8bd-163ae845f9bb" providerId="ADAL" clId="{6468F33A-7B6A-4639-8BC8-D5ECB1B69EC9}" dt="2026-03-26T15:50:07.453" v="501" actId="478"/>
          <ac:cxnSpMkLst>
            <pc:docMk/>
            <pc:sldMk cId="2391037670" sldId="411"/>
            <ac:cxnSpMk id="20" creationId="{A24CA2DA-9450-0C33-542F-186EDB784C69}"/>
          </ac:cxnSpMkLst>
        </pc:cxnChg>
      </pc:sldChg>
      <pc:sldChg chg="modSp mod">
        <pc:chgData name="Mike Bloys" userId="1248c4d8-7b2b-4b32-b8bd-163ae845f9bb" providerId="ADAL" clId="{6468F33A-7B6A-4639-8BC8-D5ECB1B69EC9}" dt="2026-03-23T17:12:48.175" v="360"/>
        <pc:sldMkLst>
          <pc:docMk/>
          <pc:sldMk cId="3104561932" sldId="413"/>
        </pc:sldMkLst>
        <pc:graphicFrameChg chg="mod modGraphic">
          <ac:chgData name="Mike Bloys" userId="1248c4d8-7b2b-4b32-b8bd-163ae845f9bb" providerId="ADAL" clId="{6468F33A-7B6A-4639-8BC8-D5ECB1B69EC9}" dt="2026-03-23T17:12:48.175" v="360"/>
          <ac:graphicFrameMkLst>
            <pc:docMk/>
            <pc:sldMk cId="3104561932" sldId="413"/>
            <ac:graphicFrameMk id="3" creationId="{581EAAD8-7834-1B26-3001-283BE36DC7DB}"/>
          </ac:graphicFrameMkLst>
        </pc:graphicFrameChg>
      </pc:sldChg>
      <pc:sldChg chg="addSp delSp modSp mod modClrScheme chgLayout">
        <pc:chgData name="Mike Bloys" userId="1248c4d8-7b2b-4b32-b8bd-163ae845f9bb" providerId="ADAL" clId="{6468F33A-7B6A-4639-8BC8-D5ECB1B69EC9}" dt="2026-03-23T16:16:24.674" v="162" actId="14100"/>
        <pc:sldMkLst>
          <pc:docMk/>
          <pc:sldMk cId="1560918527" sldId="416"/>
        </pc:sldMkLst>
        <pc:spChg chg="mod ord">
          <ac:chgData name="Mike Bloys" userId="1248c4d8-7b2b-4b32-b8bd-163ae845f9bb" providerId="ADAL" clId="{6468F33A-7B6A-4639-8BC8-D5ECB1B69EC9}" dt="2026-03-23T16:16:05.257" v="156" actId="700"/>
          <ac:spMkLst>
            <pc:docMk/>
            <pc:sldMk cId="1560918527" sldId="416"/>
            <ac:spMk id="4" creationId="{52B5B179-CB0E-C3E7-F9D6-6E72548D55BF}"/>
          </ac:spMkLst>
        </pc:spChg>
        <pc:spChg chg="mod ord">
          <ac:chgData name="Mike Bloys" userId="1248c4d8-7b2b-4b32-b8bd-163ae845f9bb" providerId="ADAL" clId="{6468F33A-7B6A-4639-8BC8-D5ECB1B69EC9}" dt="2026-03-23T16:16:24.674" v="162" actId="14100"/>
          <ac:spMkLst>
            <pc:docMk/>
            <pc:sldMk cId="1560918527" sldId="416"/>
            <ac:spMk id="5" creationId="{06C344DF-E017-9DD9-31A6-6416892BFA3E}"/>
          </ac:spMkLst>
        </pc:spChg>
        <pc:picChg chg="add mod ord">
          <ac:chgData name="Mike Bloys" userId="1248c4d8-7b2b-4b32-b8bd-163ae845f9bb" providerId="ADAL" clId="{6468F33A-7B6A-4639-8BC8-D5ECB1B69EC9}" dt="2026-03-23T16:16:09.283" v="158" actId="167"/>
          <ac:picMkLst>
            <pc:docMk/>
            <pc:sldMk cId="1560918527" sldId="416"/>
            <ac:picMk id="2" creationId="{3C9FD3FF-59AE-2591-8D91-9581D078A7AD}"/>
          </ac:picMkLst>
        </pc:picChg>
        <pc:picChg chg="add mod ord">
          <ac:chgData name="Mike Bloys" userId="1248c4d8-7b2b-4b32-b8bd-163ae845f9bb" providerId="ADAL" clId="{6468F33A-7B6A-4639-8BC8-D5ECB1B69EC9}" dt="2026-03-23T16:16:09.283" v="158" actId="167"/>
          <ac:picMkLst>
            <pc:docMk/>
            <pc:sldMk cId="1560918527" sldId="416"/>
            <ac:picMk id="3" creationId="{971E1D2B-2039-F12F-6D9D-4F8C1F4637A1}"/>
          </ac:picMkLst>
        </pc:picChg>
      </pc:sldChg>
      <pc:sldChg chg="modSp mod">
        <pc:chgData name="Mike Bloys" userId="1248c4d8-7b2b-4b32-b8bd-163ae845f9bb" providerId="ADAL" clId="{6468F33A-7B6A-4639-8BC8-D5ECB1B69EC9}" dt="2026-03-23T16:20:42.327" v="172" actId="207"/>
        <pc:sldMkLst>
          <pc:docMk/>
          <pc:sldMk cId="3858722795" sldId="418"/>
        </pc:sldMkLst>
        <pc:graphicFrameChg chg="mod modGraphic">
          <ac:chgData name="Mike Bloys" userId="1248c4d8-7b2b-4b32-b8bd-163ae845f9bb" providerId="ADAL" clId="{6468F33A-7B6A-4639-8BC8-D5ECB1B69EC9}" dt="2026-03-23T16:20:42.327" v="172" actId="207"/>
          <ac:graphicFrameMkLst>
            <pc:docMk/>
            <pc:sldMk cId="3858722795" sldId="418"/>
            <ac:graphicFrameMk id="3" creationId="{259CC1EE-C107-B075-EC2F-1E739766476A}"/>
          </ac:graphicFrameMkLst>
        </pc:graphicFrameChg>
      </pc:sldChg>
      <pc:sldChg chg="modSp mod">
        <pc:chgData name="Mike Bloys" userId="1248c4d8-7b2b-4b32-b8bd-163ae845f9bb" providerId="ADAL" clId="{6468F33A-7B6A-4639-8BC8-D5ECB1B69EC9}" dt="2026-03-23T16:20:59.610" v="175" actId="207"/>
        <pc:sldMkLst>
          <pc:docMk/>
          <pc:sldMk cId="2033111907" sldId="420"/>
        </pc:sldMkLst>
        <pc:picChg chg="mod">
          <ac:chgData name="Mike Bloys" userId="1248c4d8-7b2b-4b32-b8bd-163ae845f9bb" providerId="ADAL" clId="{6468F33A-7B6A-4639-8BC8-D5ECB1B69EC9}" dt="2026-03-23T16:20:59.610" v="175" actId="207"/>
          <ac:picMkLst>
            <pc:docMk/>
            <pc:sldMk cId="2033111907" sldId="420"/>
            <ac:picMk id="13" creationId="{093D899F-A9F8-65F9-1F81-2A3DE5D9085E}"/>
          </ac:picMkLst>
        </pc:picChg>
      </pc:sldChg>
      <pc:sldChg chg="addSp delSp modSp mod modClrScheme chgLayout">
        <pc:chgData name="Mike Bloys" userId="1248c4d8-7b2b-4b32-b8bd-163ae845f9bb" providerId="ADAL" clId="{6468F33A-7B6A-4639-8BC8-D5ECB1B69EC9}" dt="2026-03-23T16:54:52.134" v="240" actId="207"/>
        <pc:sldMkLst>
          <pc:docMk/>
          <pc:sldMk cId="3149819431" sldId="427"/>
        </pc:sldMkLst>
        <pc:spChg chg="mod ord">
          <ac:chgData name="Mike Bloys" userId="1248c4d8-7b2b-4b32-b8bd-163ae845f9bb" providerId="ADAL" clId="{6468F33A-7B6A-4639-8BC8-D5ECB1B69EC9}" dt="2026-03-23T16:54:30.842" v="234" actId="700"/>
          <ac:spMkLst>
            <pc:docMk/>
            <pc:sldMk cId="3149819431" sldId="427"/>
            <ac:spMk id="2" creationId="{D07F7A90-9D03-93E6-FE46-C1EABB7D0094}"/>
          </ac:spMkLst>
        </pc:spChg>
        <pc:spChg chg="mod ord">
          <ac:chgData name="Mike Bloys" userId="1248c4d8-7b2b-4b32-b8bd-163ae845f9bb" providerId="ADAL" clId="{6468F33A-7B6A-4639-8BC8-D5ECB1B69EC9}" dt="2026-03-23T16:54:30.842" v="234" actId="700"/>
          <ac:spMkLst>
            <pc:docMk/>
            <pc:sldMk cId="3149819431" sldId="427"/>
            <ac:spMk id="3" creationId="{7B0808B2-02DD-2A69-8535-9DFCDC852313}"/>
          </ac:spMkLst>
        </pc:spChg>
        <pc:picChg chg="add mod ord">
          <ac:chgData name="Mike Bloys" userId="1248c4d8-7b2b-4b32-b8bd-163ae845f9bb" providerId="ADAL" clId="{6468F33A-7B6A-4639-8BC8-D5ECB1B69EC9}" dt="2026-03-23T16:54:34.931" v="236" actId="167"/>
          <ac:picMkLst>
            <pc:docMk/>
            <pc:sldMk cId="3149819431" sldId="427"/>
            <ac:picMk id="7" creationId="{216488B7-739B-E589-FEB2-CAB772C19BDA}"/>
          </ac:picMkLst>
        </pc:picChg>
        <pc:picChg chg="add mod ord">
          <ac:chgData name="Mike Bloys" userId="1248c4d8-7b2b-4b32-b8bd-163ae845f9bb" providerId="ADAL" clId="{6468F33A-7B6A-4639-8BC8-D5ECB1B69EC9}" dt="2026-03-23T16:54:52.134" v="240" actId="207"/>
          <ac:picMkLst>
            <pc:docMk/>
            <pc:sldMk cId="3149819431" sldId="427"/>
            <ac:picMk id="8" creationId="{861EC55A-E083-8293-422B-AD4D7941FF22}"/>
          </ac:picMkLst>
        </pc:picChg>
      </pc:sldChg>
      <pc:sldChg chg="addSp delSp modSp mod">
        <pc:chgData name="Mike Bloys" userId="1248c4d8-7b2b-4b32-b8bd-163ae845f9bb" providerId="ADAL" clId="{6468F33A-7B6A-4639-8BC8-D5ECB1B69EC9}" dt="2026-03-27T14:58:31.165" v="521"/>
        <pc:sldMkLst>
          <pc:docMk/>
          <pc:sldMk cId="2558617470" sldId="428"/>
        </pc:sldMkLst>
        <pc:spChg chg="mod">
          <ac:chgData name="Mike Bloys" userId="1248c4d8-7b2b-4b32-b8bd-163ae845f9bb" providerId="ADAL" clId="{6468F33A-7B6A-4639-8BC8-D5ECB1B69EC9}" dt="2026-03-23T16:55:29.131" v="245" actId="1076"/>
          <ac:spMkLst>
            <pc:docMk/>
            <pc:sldMk cId="2558617470" sldId="428"/>
            <ac:spMk id="12" creationId="{DB9C6C03-78D4-CD83-90C1-5F1EAE344CA1}"/>
          </ac:spMkLst>
        </pc:spChg>
        <pc:spChg chg="mod">
          <ac:chgData name="Mike Bloys" userId="1248c4d8-7b2b-4b32-b8bd-163ae845f9bb" providerId="ADAL" clId="{6468F33A-7B6A-4639-8BC8-D5ECB1B69EC9}" dt="2026-03-23T16:55:29.131" v="245" actId="1076"/>
          <ac:spMkLst>
            <pc:docMk/>
            <pc:sldMk cId="2558617470" sldId="428"/>
            <ac:spMk id="13" creationId="{A5540CF2-B49B-9A72-D28F-F2C2AAE5F499}"/>
          </ac:spMkLst>
        </pc:spChg>
        <pc:spChg chg="mod">
          <ac:chgData name="Mike Bloys" userId="1248c4d8-7b2b-4b32-b8bd-163ae845f9bb" providerId="ADAL" clId="{6468F33A-7B6A-4639-8BC8-D5ECB1B69EC9}" dt="2026-03-23T16:55:29.131" v="245" actId="1076"/>
          <ac:spMkLst>
            <pc:docMk/>
            <pc:sldMk cId="2558617470" sldId="428"/>
            <ac:spMk id="14" creationId="{8402B062-C1A8-E9C9-41A4-5F07DD1DD572}"/>
          </ac:spMkLst>
        </pc:spChg>
        <pc:spChg chg="mod">
          <ac:chgData name="Mike Bloys" userId="1248c4d8-7b2b-4b32-b8bd-163ae845f9bb" providerId="ADAL" clId="{6468F33A-7B6A-4639-8BC8-D5ECB1B69EC9}" dt="2026-03-23T16:55:29.131" v="245" actId="1076"/>
          <ac:spMkLst>
            <pc:docMk/>
            <pc:sldMk cId="2558617470" sldId="428"/>
            <ac:spMk id="15" creationId="{D0D70C4A-233A-ADBC-070B-001EF5C3B8D7}"/>
          </ac:spMkLst>
        </pc:spChg>
        <pc:spChg chg="mod">
          <ac:chgData name="Mike Bloys" userId="1248c4d8-7b2b-4b32-b8bd-163ae845f9bb" providerId="ADAL" clId="{6468F33A-7B6A-4639-8BC8-D5ECB1B69EC9}" dt="2026-03-23T16:55:29.131" v="245" actId="1076"/>
          <ac:spMkLst>
            <pc:docMk/>
            <pc:sldMk cId="2558617470" sldId="428"/>
            <ac:spMk id="16" creationId="{41468FCC-9388-16BF-F864-433DDA257600}"/>
          </ac:spMkLst>
        </pc:spChg>
        <pc:spChg chg="mod">
          <ac:chgData name="Mike Bloys" userId="1248c4d8-7b2b-4b32-b8bd-163ae845f9bb" providerId="ADAL" clId="{6468F33A-7B6A-4639-8BC8-D5ECB1B69EC9}" dt="2026-03-23T16:55:29.131" v="245" actId="1076"/>
          <ac:spMkLst>
            <pc:docMk/>
            <pc:sldMk cId="2558617470" sldId="428"/>
            <ac:spMk id="17" creationId="{AA770408-34FA-5592-60FB-5005995A340C}"/>
          </ac:spMkLst>
        </pc:spChg>
        <pc:picChg chg="add mod">
          <ac:chgData name="Mike Bloys" userId="1248c4d8-7b2b-4b32-b8bd-163ae845f9bb" providerId="ADAL" clId="{6468F33A-7B6A-4639-8BC8-D5ECB1B69EC9}" dt="2026-03-27T14:58:31.165" v="521"/>
          <ac:picMkLst>
            <pc:docMk/>
            <pc:sldMk cId="2558617470" sldId="428"/>
            <ac:picMk id="2" creationId="{31D6E4D3-0126-984D-BC65-A73DE6AEA750}"/>
          </ac:picMkLst>
        </pc:picChg>
        <pc:picChg chg="del mod">
          <ac:chgData name="Mike Bloys" userId="1248c4d8-7b2b-4b32-b8bd-163ae845f9bb" providerId="ADAL" clId="{6468F33A-7B6A-4639-8BC8-D5ECB1B69EC9}" dt="2026-03-27T14:58:30.057" v="520" actId="478"/>
          <ac:picMkLst>
            <pc:docMk/>
            <pc:sldMk cId="2558617470" sldId="428"/>
            <ac:picMk id="9" creationId="{BB6D372B-2CA5-2445-058D-ED6C3F51947C}"/>
          </ac:picMkLst>
        </pc:picChg>
        <pc:picChg chg="mod">
          <ac:chgData name="Mike Bloys" userId="1248c4d8-7b2b-4b32-b8bd-163ae845f9bb" providerId="ADAL" clId="{6468F33A-7B6A-4639-8BC8-D5ECB1B69EC9}" dt="2026-03-23T16:55:29.131" v="245" actId="1076"/>
          <ac:picMkLst>
            <pc:docMk/>
            <pc:sldMk cId="2558617470" sldId="428"/>
            <ac:picMk id="11" creationId="{49580E94-9672-77E8-E456-D3C607D1FC58}"/>
          </ac:picMkLst>
        </pc:picChg>
      </pc:sldChg>
      <pc:sldChg chg="addSp delSp modSp mod">
        <pc:chgData name="Mike Bloys" userId="1248c4d8-7b2b-4b32-b8bd-163ae845f9bb" providerId="ADAL" clId="{6468F33A-7B6A-4639-8BC8-D5ECB1B69EC9}" dt="2026-03-23T17:10:09.323" v="350" actId="478"/>
        <pc:sldMkLst>
          <pc:docMk/>
          <pc:sldMk cId="3525715953" sldId="430"/>
        </pc:sldMkLst>
        <pc:cxnChg chg="add mod">
          <ac:chgData name="Mike Bloys" userId="1248c4d8-7b2b-4b32-b8bd-163ae845f9bb" providerId="ADAL" clId="{6468F33A-7B6A-4639-8BC8-D5ECB1B69EC9}" dt="2026-03-23T17:10:07.533" v="349" actId="478"/>
          <ac:cxnSpMkLst>
            <pc:docMk/>
            <pc:sldMk cId="3525715953" sldId="430"/>
            <ac:cxnSpMk id="2" creationId="{D256E76C-D6B7-2695-7BF2-597906F0DA03}"/>
          </ac:cxnSpMkLst>
        </pc:cxnChg>
      </pc:sldChg>
      <pc:sldChg chg="addSp delSp modSp mod">
        <pc:chgData name="Mike Bloys" userId="1248c4d8-7b2b-4b32-b8bd-163ae845f9bb" providerId="ADAL" clId="{6468F33A-7B6A-4639-8BC8-D5ECB1B69EC9}" dt="2026-03-26T15:51:58.593" v="519"/>
        <pc:sldMkLst>
          <pc:docMk/>
          <pc:sldMk cId="3946766338" sldId="437"/>
        </pc:sldMkLst>
        <pc:spChg chg="mod">
          <ac:chgData name="Mike Bloys" userId="1248c4d8-7b2b-4b32-b8bd-163ae845f9bb" providerId="ADAL" clId="{6468F33A-7B6A-4639-8BC8-D5ECB1B69EC9}" dt="2026-03-23T15:21:14.023" v="90" actId="2711"/>
          <ac:spMkLst>
            <pc:docMk/>
            <pc:sldMk cId="3946766338" sldId="437"/>
            <ac:spMk id="2" creationId="{ED9409F5-5F28-2630-B6B5-7454FDF7561A}"/>
          </ac:spMkLst>
        </pc:spChg>
        <pc:spChg chg="mod">
          <ac:chgData name="Mike Bloys" userId="1248c4d8-7b2b-4b32-b8bd-163ae845f9bb" providerId="ADAL" clId="{6468F33A-7B6A-4639-8BC8-D5ECB1B69EC9}" dt="2026-03-23T15:26:12.067" v="110" actId="14100"/>
          <ac:spMkLst>
            <pc:docMk/>
            <pc:sldMk cId="3946766338" sldId="437"/>
            <ac:spMk id="10" creationId="{5E2EC7B3-1921-0EEA-9D33-A4FCF8351CA6}"/>
          </ac:spMkLst>
        </pc:spChg>
        <pc:spChg chg="mod">
          <ac:chgData name="Mike Bloys" userId="1248c4d8-7b2b-4b32-b8bd-163ae845f9bb" providerId="ADAL" clId="{6468F33A-7B6A-4639-8BC8-D5ECB1B69EC9}" dt="2026-03-23T15:21:14.023" v="90" actId="2711"/>
          <ac:spMkLst>
            <pc:docMk/>
            <pc:sldMk cId="3946766338" sldId="437"/>
            <ac:spMk id="11" creationId="{754FC4FA-71C8-0993-6612-BA0FE8C21008}"/>
          </ac:spMkLst>
        </pc:spChg>
        <pc:spChg chg="mod">
          <ac:chgData name="Mike Bloys" userId="1248c4d8-7b2b-4b32-b8bd-163ae845f9bb" providerId="ADAL" clId="{6468F33A-7B6A-4639-8BC8-D5ECB1B69EC9}" dt="2026-03-23T15:21:14.023" v="90" actId="2711"/>
          <ac:spMkLst>
            <pc:docMk/>
            <pc:sldMk cId="3946766338" sldId="437"/>
            <ac:spMk id="15" creationId="{E4662F0A-1396-E2D7-7B38-6921691ED6AE}"/>
          </ac:spMkLst>
        </pc:spChg>
        <pc:spChg chg="mod">
          <ac:chgData name="Mike Bloys" userId="1248c4d8-7b2b-4b32-b8bd-163ae845f9bb" providerId="ADAL" clId="{6468F33A-7B6A-4639-8BC8-D5ECB1B69EC9}" dt="2026-03-26T15:51:58.593" v="519"/>
          <ac:spMkLst>
            <pc:docMk/>
            <pc:sldMk cId="3946766338" sldId="437"/>
            <ac:spMk id="17" creationId="{480F26C2-F092-3D42-08FB-F097582A2BE5}"/>
          </ac:spMkLst>
        </pc:spChg>
        <pc:spChg chg="mod">
          <ac:chgData name="Mike Bloys" userId="1248c4d8-7b2b-4b32-b8bd-163ae845f9bb" providerId="ADAL" clId="{6468F33A-7B6A-4639-8BC8-D5ECB1B69EC9}" dt="2026-03-23T15:23:06.659" v="99" actId="1076"/>
          <ac:spMkLst>
            <pc:docMk/>
            <pc:sldMk cId="3946766338" sldId="437"/>
            <ac:spMk id="19" creationId="{72B29F1D-2EB6-8DC4-3290-120157E6CC49}"/>
          </ac:spMkLst>
        </pc:spChg>
        <pc:spChg chg="mod">
          <ac:chgData name="Mike Bloys" userId="1248c4d8-7b2b-4b32-b8bd-163ae845f9bb" providerId="ADAL" clId="{6468F33A-7B6A-4639-8BC8-D5ECB1B69EC9}" dt="2026-03-26T15:51:58.593" v="519"/>
          <ac:spMkLst>
            <pc:docMk/>
            <pc:sldMk cId="3946766338" sldId="437"/>
            <ac:spMk id="21" creationId="{8CF2FABC-622C-11ED-677E-0789A97F4F3E}"/>
          </ac:spMkLst>
        </pc:spChg>
        <pc:spChg chg="mod">
          <ac:chgData name="Mike Bloys" userId="1248c4d8-7b2b-4b32-b8bd-163ae845f9bb" providerId="ADAL" clId="{6468F33A-7B6A-4639-8BC8-D5ECB1B69EC9}" dt="2026-03-26T15:51:58.593" v="519"/>
          <ac:spMkLst>
            <pc:docMk/>
            <pc:sldMk cId="3946766338" sldId="437"/>
            <ac:spMk id="25" creationId="{61DB76BF-F253-F779-80E0-684ACB47F3FE}"/>
          </ac:spMkLst>
        </pc:spChg>
        <pc:spChg chg="mod">
          <ac:chgData name="Mike Bloys" userId="1248c4d8-7b2b-4b32-b8bd-163ae845f9bb" providerId="ADAL" clId="{6468F33A-7B6A-4639-8BC8-D5ECB1B69EC9}" dt="2026-03-26T15:51:58.593" v="519"/>
          <ac:spMkLst>
            <pc:docMk/>
            <pc:sldMk cId="3946766338" sldId="437"/>
            <ac:spMk id="26" creationId="{23DE6B44-EA18-A1C0-55C9-AB16AFDD3030}"/>
          </ac:spMkLst>
        </pc:spChg>
        <pc:spChg chg="mod">
          <ac:chgData name="Mike Bloys" userId="1248c4d8-7b2b-4b32-b8bd-163ae845f9bb" providerId="ADAL" clId="{6468F33A-7B6A-4639-8BC8-D5ECB1B69EC9}" dt="2026-03-23T15:25:54.580" v="108" actId="1076"/>
          <ac:spMkLst>
            <pc:docMk/>
            <pc:sldMk cId="3946766338" sldId="437"/>
            <ac:spMk id="33" creationId="{67D27E9E-5160-A6AD-23FC-423E79D21DBF}"/>
          </ac:spMkLst>
        </pc:spChg>
        <pc:grpChg chg="add del mod">
          <ac:chgData name="Mike Bloys" userId="1248c4d8-7b2b-4b32-b8bd-163ae845f9bb" providerId="ADAL" clId="{6468F33A-7B6A-4639-8BC8-D5ECB1B69EC9}" dt="2026-03-26T15:51:52.494" v="517" actId="478"/>
          <ac:grpSpMkLst>
            <pc:docMk/>
            <pc:sldMk cId="3946766338" sldId="437"/>
            <ac:grpSpMk id="6" creationId="{200C017B-3CCA-534F-C8E8-85CE0085D036}"/>
          </ac:grpSpMkLst>
        </pc:grpChg>
        <pc:grpChg chg="add mod">
          <ac:chgData name="Mike Bloys" userId="1248c4d8-7b2b-4b32-b8bd-163ae845f9bb" providerId="ADAL" clId="{6468F33A-7B6A-4639-8BC8-D5ECB1B69EC9}" dt="2026-03-26T15:51:58.593" v="519"/>
          <ac:grpSpMkLst>
            <pc:docMk/>
            <pc:sldMk cId="3946766338" sldId="437"/>
            <ac:grpSpMk id="14" creationId="{A75E0167-59B9-17C4-24C9-D2C171264E61}"/>
          </ac:grpSpMkLst>
        </pc:grpChg>
        <pc:grpChg chg="del">
          <ac:chgData name="Mike Bloys" userId="1248c4d8-7b2b-4b32-b8bd-163ae845f9bb" providerId="ADAL" clId="{6468F33A-7B6A-4639-8BC8-D5ECB1B69EC9}" dt="2026-03-26T15:51:56.527" v="518" actId="478"/>
          <ac:grpSpMkLst>
            <pc:docMk/>
            <pc:sldMk cId="3946766338" sldId="437"/>
            <ac:grpSpMk id="18" creationId="{F8CD82A4-7D8F-4562-850F-8697C488EB09}"/>
          </ac:grpSpMkLst>
        </pc:grpChg>
        <pc:grpChg chg="add mod">
          <ac:chgData name="Mike Bloys" userId="1248c4d8-7b2b-4b32-b8bd-163ae845f9bb" providerId="ADAL" clId="{6468F33A-7B6A-4639-8BC8-D5ECB1B69EC9}" dt="2026-03-26T15:51:58.593" v="519"/>
          <ac:grpSpMkLst>
            <pc:docMk/>
            <pc:sldMk cId="3946766338" sldId="437"/>
            <ac:grpSpMk id="24" creationId="{28273CA4-F520-4A32-1C93-0DD9F04C5A6A}"/>
          </ac:grpSpMkLst>
        </pc:grpChg>
        <pc:cxnChg chg="mod">
          <ac:chgData name="Mike Bloys" userId="1248c4d8-7b2b-4b32-b8bd-163ae845f9bb" providerId="ADAL" clId="{6468F33A-7B6A-4639-8BC8-D5ECB1B69EC9}" dt="2026-03-26T15:51:52.494" v="517" actId="478"/>
          <ac:cxnSpMkLst>
            <pc:docMk/>
            <pc:sldMk cId="3946766338" sldId="437"/>
            <ac:cxnSpMk id="8" creationId="{682EEB34-D875-4272-AC21-6E772DBB86FA}"/>
          </ac:cxnSpMkLst>
        </pc:cxnChg>
        <pc:cxnChg chg="del mod">
          <ac:chgData name="Mike Bloys" userId="1248c4d8-7b2b-4b32-b8bd-163ae845f9bb" providerId="ADAL" clId="{6468F33A-7B6A-4639-8BC8-D5ECB1B69EC9}" dt="2026-03-26T15:51:52.494" v="517" actId="478"/>
          <ac:cxnSpMkLst>
            <pc:docMk/>
            <pc:sldMk cId="3946766338" sldId="437"/>
            <ac:cxnSpMk id="30" creationId="{7A52A93B-855F-F22E-0862-B4320953E61A}"/>
          </ac:cxnSpMkLst>
        </pc:cxnChg>
        <pc:cxnChg chg="add mod">
          <ac:chgData name="Mike Bloys" userId="1248c4d8-7b2b-4b32-b8bd-163ae845f9bb" providerId="ADAL" clId="{6468F33A-7B6A-4639-8BC8-D5ECB1B69EC9}" dt="2026-03-23T15:27:04.914" v="114" actId="21"/>
          <ac:cxnSpMkLst>
            <pc:docMk/>
            <pc:sldMk cId="3946766338" sldId="437"/>
            <ac:cxnSpMk id="35" creationId="{386CDBC1-4BE8-7AF7-9DE5-1552D6C61828}"/>
          </ac:cxnSpMkLst>
        </pc:cxnChg>
        <pc:cxnChg chg="add mod">
          <ac:chgData name="Mike Bloys" userId="1248c4d8-7b2b-4b32-b8bd-163ae845f9bb" providerId="ADAL" clId="{6468F33A-7B6A-4639-8BC8-D5ECB1B69EC9}" dt="2026-03-23T15:20:41.135" v="84" actId="21"/>
          <ac:cxnSpMkLst>
            <pc:docMk/>
            <pc:sldMk cId="3946766338" sldId="437"/>
            <ac:cxnSpMk id="39" creationId="{C04EB940-D52B-16E3-29CD-37F1977AA847}"/>
          </ac:cxnSpMkLst>
        </pc:cxnChg>
        <pc:cxnChg chg="add mod">
          <ac:chgData name="Mike Bloys" userId="1248c4d8-7b2b-4b32-b8bd-163ae845f9bb" providerId="ADAL" clId="{6468F33A-7B6A-4639-8BC8-D5ECB1B69EC9}" dt="2026-03-23T15:20:21.186" v="79" actId="14100"/>
          <ac:cxnSpMkLst>
            <pc:docMk/>
            <pc:sldMk cId="3946766338" sldId="437"/>
            <ac:cxnSpMk id="49" creationId="{5A2CC25C-6E86-B4FE-D777-21E0EBD17A0F}"/>
          </ac:cxnSpMkLst>
        </pc:cxnChg>
        <pc:cxnChg chg="add mod">
          <ac:chgData name="Mike Bloys" userId="1248c4d8-7b2b-4b32-b8bd-163ae845f9bb" providerId="ADAL" clId="{6468F33A-7B6A-4639-8BC8-D5ECB1B69EC9}" dt="2026-03-23T15:22:52.410" v="95" actId="1076"/>
          <ac:cxnSpMkLst>
            <pc:docMk/>
            <pc:sldMk cId="3946766338" sldId="437"/>
            <ac:cxnSpMk id="52" creationId="{98EA28DF-483F-B125-95FB-0A1D5E3D7347}"/>
          </ac:cxnSpMkLst>
        </pc:cxnChg>
        <pc:cxnChg chg="add mod">
          <ac:chgData name="Mike Bloys" userId="1248c4d8-7b2b-4b32-b8bd-163ae845f9bb" providerId="ADAL" clId="{6468F33A-7B6A-4639-8BC8-D5ECB1B69EC9}" dt="2026-03-23T15:23:02.827" v="98" actId="14100"/>
          <ac:cxnSpMkLst>
            <pc:docMk/>
            <pc:sldMk cId="3946766338" sldId="437"/>
            <ac:cxnSpMk id="56" creationId="{0F6B29A9-8D5B-8D68-C30B-ED372EB8FA27}"/>
          </ac:cxnSpMkLst>
        </pc:cxnChg>
        <pc:cxnChg chg="add mod">
          <ac:chgData name="Mike Bloys" userId="1248c4d8-7b2b-4b32-b8bd-163ae845f9bb" providerId="ADAL" clId="{6468F33A-7B6A-4639-8BC8-D5ECB1B69EC9}" dt="2026-03-23T15:25:29.148" v="103" actId="14100"/>
          <ac:cxnSpMkLst>
            <pc:docMk/>
            <pc:sldMk cId="3946766338" sldId="437"/>
            <ac:cxnSpMk id="58" creationId="{BFE14763-9ABB-6666-FFC9-798EFCA1BB5E}"/>
          </ac:cxnSpMkLst>
        </pc:cxnChg>
        <pc:cxnChg chg="add mod">
          <ac:chgData name="Mike Bloys" userId="1248c4d8-7b2b-4b32-b8bd-163ae845f9bb" providerId="ADAL" clId="{6468F33A-7B6A-4639-8BC8-D5ECB1B69EC9}" dt="2026-03-23T15:25:50.772" v="107" actId="14100"/>
          <ac:cxnSpMkLst>
            <pc:docMk/>
            <pc:sldMk cId="3946766338" sldId="437"/>
            <ac:cxnSpMk id="61" creationId="{2A285E8F-B6C5-68A2-4254-BC874269EB60}"/>
          </ac:cxnSpMkLst>
        </pc:cxnChg>
      </pc:sldChg>
      <pc:sldChg chg="modSp mod">
        <pc:chgData name="Mike Bloys" userId="1248c4d8-7b2b-4b32-b8bd-163ae845f9bb" providerId="ADAL" clId="{6468F33A-7B6A-4639-8BC8-D5ECB1B69EC9}" dt="2026-03-23T17:12:04.073" v="351" actId="207"/>
        <pc:sldMkLst>
          <pc:docMk/>
          <pc:sldMk cId="3751815626" sldId="438"/>
        </pc:sldMkLst>
        <pc:graphicFrameChg chg="modGraphic">
          <ac:chgData name="Mike Bloys" userId="1248c4d8-7b2b-4b32-b8bd-163ae845f9bb" providerId="ADAL" clId="{6468F33A-7B6A-4639-8BC8-D5ECB1B69EC9}" dt="2026-03-23T17:12:04.073" v="351" actId="207"/>
          <ac:graphicFrameMkLst>
            <pc:docMk/>
            <pc:sldMk cId="3751815626" sldId="438"/>
            <ac:graphicFrameMk id="3" creationId="{132375AB-6A87-06C3-A92F-3D61224D9D42}"/>
          </ac:graphicFrameMkLst>
        </pc:graphicFrameChg>
      </pc:sldChg>
      <pc:sldChg chg="addSp delSp modSp mod">
        <pc:chgData name="Mike Bloys" userId="1248c4d8-7b2b-4b32-b8bd-163ae845f9bb" providerId="ADAL" clId="{6468F33A-7B6A-4639-8BC8-D5ECB1B69EC9}" dt="2026-03-23T16:21:07.307" v="177"/>
        <pc:sldMkLst>
          <pc:docMk/>
          <pc:sldMk cId="1027033496" sldId="439"/>
        </pc:sldMkLst>
        <pc:picChg chg="add mod">
          <ac:chgData name="Mike Bloys" userId="1248c4d8-7b2b-4b32-b8bd-163ae845f9bb" providerId="ADAL" clId="{6468F33A-7B6A-4639-8BC8-D5ECB1B69EC9}" dt="2026-03-23T16:21:07.307" v="177"/>
          <ac:picMkLst>
            <pc:docMk/>
            <pc:sldMk cId="1027033496" sldId="439"/>
            <ac:picMk id="7" creationId="{2D836B2D-5C9B-AC7E-7ECB-953DC8AFFDA3}"/>
          </ac:picMkLst>
        </pc:picChg>
      </pc:sldChg>
      <pc:sldChg chg="addSp delSp modSp mod">
        <pc:chgData name="Mike Bloys" userId="1248c4d8-7b2b-4b32-b8bd-163ae845f9bb" providerId="ADAL" clId="{6468F33A-7B6A-4639-8BC8-D5ECB1B69EC9}" dt="2026-03-23T17:00:03.697" v="252" actId="478"/>
        <pc:sldMkLst>
          <pc:docMk/>
          <pc:sldMk cId="3071016751" sldId="440"/>
        </pc:sldMkLst>
        <pc:spChg chg="mod">
          <ac:chgData name="Mike Bloys" userId="1248c4d8-7b2b-4b32-b8bd-163ae845f9bb" providerId="ADAL" clId="{6468F33A-7B6A-4639-8BC8-D5ECB1B69EC9}" dt="2026-03-23T16:25:46.199" v="190" actId="14100"/>
          <ac:spMkLst>
            <pc:docMk/>
            <pc:sldMk cId="3071016751" sldId="440"/>
            <ac:spMk id="15" creationId="{06074AC8-2058-33C6-AB37-4078139D5078}"/>
          </ac:spMkLst>
        </pc:spChg>
        <pc:cxnChg chg="add mod">
          <ac:chgData name="Mike Bloys" userId="1248c4d8-7b2b-4b32-b8bd-163ae845f9bb" providerId="ADAL" clId="{6468F33A-7B6A-4639-8BC8-D5ECB1B69EC9}" dt="2026-03-23T16:26:20.925" v="197" actId="14100"/>
          <ac:cxnSpMkLst>
            <pc:docMk/>
            <pc:sldMk cId="3071016751" sldId="440"/>
            <ac:cxnSpMk id="31" creationId="{CBD0DF34-D553-5140-CD06-EBB9A8082D3E}"/>
          </ac:cxnSpMkLst>
        </pc:cxnChg>
        <pc:cxnChg chg="add mod">
          <ac:chgData name="Mike Bloys" userId="1248c4d8-7b2b-4b32-b8bd-163ae845f9bb" providerId="ADAL" clId="{6468F33A-7B6A-4639-8BC8-D5ECB1B69EC9}" dt="2026-03-23T16:36:23.107" v="225" actId="478"/>
          <ac:cxnSpMkLst>
            <pc:docMk/>
            <pc:sldMk cId="3071016751" sldId="440"/>
            <ac:cxnSpMk id="34" creationId="{2C5DEDD2-1631-20FC-8A98-E726C97DC960}"/>
          </ac:cxnSpMkLst>
        </pc:cxnChg>
        <pc:cxnChg chg="add mod">
          <ac:chgData name="Mike Bloys" userId="1248c4d8-7b2b-4b32-b8bd-163ae845f9bb" providerId="ADAL" clId="{6468F33A-7B6A-4639-8BC8-D5ECB1B69EC9}" dt="2026-03-23T16:27:48.111" v="213" actId="14100"/>
          <ac:cxnSpMkLst>
            <pc:docMk/>
            <pc:sldMk cId="3071016751" sldId="440"/>
            <ac:cxnSpMk id="42" creationId="{F5FA09D9-F475-C192-6496-406F8F982E6B}"/>
          </ac:cxnSpMkLst>
        </pc:cxnChg>
        <pc:cxnChg chg="add mod">
          <ac:chgData name="Mike Bloys" userId="1248c4d8-7b2b-4b32-b8bd-163ae845f9bb" providerId="ADAL" clId="{6468F33A-7B6A-4639-8BC8-D5ECB1B69EC9}" dt="2026-03-23T16:28:02.647" v="217" actId="14100"/>
          <ac:cxnSpMkLst>
            <pc:docMk/>
            <pc:sldMk cId="3071016751" sldId="440"/>
            <ac:cxnSpMk id="47" creationId="{10B6E85A-C610-8130-408C-8E865CF8EACD}"/>
          </ac:cxnSpMkLst>
        </pc:cxnChg>
        <pc:cxnChg chg="add mod">
          <ac:chgData name="Mike Bloys" userId="1248c4d8-7b2b-4b32-b8bd-163ae845f9bb" providerId="ADAL" clId="{6468F33A-7B6A-4639-8BC8-D5ECB1B69EC9}" dt="2026-03-23T17:00:03.697" v="252" actId="478"/>
          <ac:cxnSpMkLst>
            <pc:docMk/>
            <pc:sldMk cId="3071016751" sldId="440"/>
            <ac:cxnSpMk id="51" creationId="{4B8F622B-4448-AE32-6AA3-021D98CCE3D1}"/>
          </ac:cxnSpMkLst>
        </pc:cxnChg>
      </pc:sldChg>
      <pc:sldChg chg="addSp delSp modSp mod">
        <pc:chgData name="Mike Bloys" userId="1248c4d8-7b2b-4b32-b8bd-163ae845f9bb" providerId="ADAL" clId="{6468F33A-7B6A-4639-8BC8-D5ECB1B69EC9}" dt="2026-03-23T17:09:14.701" v="340" actId="478"/>
        <pc:sldMkLst>
          <pc:docMk/>
          <pc:sldMk cId="2764618668" sldId="442"/>
        </pc:sldMkLst>
        <pc:spChg chg="mod">
          <ac:chgData name="Mike Bloys" userId="1248c4d8-7b2b-4b32-b8bd-163ae845f9bb" providerId="ADAL" clId="{6468F33A-7B6A-4639-8BC8-D5ECB1B69EC9}" dt="2026-03-23T16:55:54.492" v="249" actId="1076"/>
          <ac:spMkLst>
            <pc:docMk/>
            <pc:sldMk cId="2764618668" sldId="442"/>
            <ac:spMk id="5" creationId="{DC392135-C5A0-6A4B-89D7-9459926825AD}"/>
          </ac:spMkLst>
        </pc:spChg>
        <pc:spChg chg="mod">
          <ac:chgData name="Mike Bloys" userId="1248c4d8-7b2b-4b32-b8bd-163ae845f9bb" providerId="ADAL" clId="{6468F33A-7B6A-4639-8BC8-D5ECB1B69EC9}" dt="2026-03-23T17:05:37.222" v="286" actId="1076"/>
          <ac:spMkLst>
            <pc:docMk/>
            <pc:sldMk cId="2764618668" sldId="442"/>
            <ac:spMk id="8" creationId="{CC0EBC6E-14B0-2FFF-96D1-80822E00C119}"/>
          </ac:spMkLst>
        </pc:spChg>
        <pc:spChg chg="mod">
          <ac:chgData name="Mike Bloys" userId="1248c4d8-7b2b-4b32-b8bd-163ae845f9bb" providerId="ADAL" clId="{6468F33A-7B6A-4639-8BC8-D5ECB1B69EC9}" dt="2026-03-23T17:02:19.498" v="282" actId="1076"/>
          <ac:spMkLst>
            <pc:docMk/>
            <pc:sldMk cId="2764618668" sldId="442"/>
            <ac:spMk id="10" creationId="{BA09BABA-DFEF-C277-0B67-F6D42231281F}"/>
          </ac:spMkLst>
        </pc:spChg>
        <pc:spChg chg="mod">
          <ac:chgData name="Mike Bloys" userId="1248c4d8-7b2b-4b32-b8bd-163ae845f9bb" providerId="ADAL" clId="{6468F33A-7B6A-4639-8BC8-D5ECB1B69EC9}" dt="2026-03-23T16:56:01.762" v="250" actId="1076"/>
          <ac:spMkLst>
            <pc:docMk/>
            <pc:sldMk cId="2764618668" sldId="442"/>
            <ac:spMk id="12" creationId="{C0F33244-E7A8-3C25-745E-B99890D21AC5}"/>
          </ac:spMkLst>
        </pc:spChg>
        <pc:spChg chg="mod">
          <ac:chgData name="Mike Bloys" userId="1248c4d8-7b2b-4b32-b8bd-163ae845f9bb" providerId="ADAL" clId="{6468F33A-7B6A-4639-8BC8-D5ECB1B69EC9}" dt="2026-03-23T16:56:01.762" v="250" actId="1076"/>
          <ac:spMkLst>
            <pc:docMk/>
            <pc:sldMk cId="2764618668" sldId="442"/>
            <ac:spMk id="13" creationId="{E253B1D4-9BBF-D30F-4B1D-B99D7D46FDFB}"/>
          </ac:spMkLst>
        </pc:spChg>
        <pc:spChg chg="mod">
          <ac:chgData name="Mike Bloys" userId="1248c4d8-7b2b-4b32-b8bd-163ae845f9bb" providerId="ADAL" clId="{6468F33A-7B6A-4639-8BC8-D5ECB1B69EC9}" dt="2026-03-23T16:56:01.762" v="250" actId="1076"/>
          <ac:spMkLst>
            <pc:docMk/>
            <pc:sldMk cId="2764618668" sldId="442"/>
            <ac:spMk id="14" creationId="{3EEA947B-31F0-939E-5EC5-1B85D0D916CF}"/>
          </ac:spMkLst>
        </pc:spChg>
        <pc:spChg chg="mod">
          <ac:chgData name="Mike Bloys" userId="1248c4d8-7b2b-4b32-b8bd-163ae845f9bb" providerId="ADAL" clId="{6468F33A-7B6A-4639-8BC8-D5ECB1B69EC9}" dt="2026-03-23T16:56:01.762" v="250" actId="1076"/>
          <ac:spMkLst>
            <pc:docMk/>
            <pc:sldMk cId="2764618668" sldId="442"/>
            <ac:spMk id="15" creationId="{D8578AF9-D870-D852-3C3B-4D2FF4A6C07E}"/>
          </ac:spMkLst>
        </pc:spChg>
        <pc:spChg chg="mod">
          <ac:chgData name="Mike Bloys" userId="1248c4d8-7b2b-4b32-b8bd-163ae845f9bb" providerId="ADAL" clId="{6468F33A-7B6A-4639-8BC8-D5ECB1B69EC9}" dt="2026-03-23T16:56:01.762" v="250" actId="1076"/>
          <ac:spMkLst>
            <pc:docMk/>
            <pc:sldMk cId="2764618668" sldId="442"/>
            <ac:spMk id="16" creationId="{7562592D-CDD0-65ED-CB33-E358FD3D3EB2}"/>
          </ac:spMkLst>
        </pc:spChg>
        <pc:spChg chg="mod">
          <ac:chgData name="Mike Bloys" userId="1248c4d8-7b2b-4b32-b8bd-163ae845f9bb" providerId="ADAL" clId="{6468F33A-7B6A-4639-8BC8-D5ECB1B69EC9}" dt="2026-03-23T16:56:01.762" v="250" actId="1076"/>
          <ac:spMkLst>
            <pc:docMk/>
            <pc:sldMk cId="2764618668" sldId="442"/>
            <ac:spMk id="17" creationId="{F1240FD8-373C-2918-56B4-AEC6AE8DAD6E}"/>
          </ac:spMkLst>
        </pc:spChg>
        <pc:spChg chg="mod">
          <ac:chgData name="Mike Bloys" userId="1248c4d8-7b2b-4b32-b8bd-163ae845f9bb" providerId="ADAL" clId="{6468F33A-7B6A-4639-8BC8-D5ECB1B69EC9}" dt="2026-03-23T17:02:01.995" v="279" actId="1076"/>
          <ac:spMkLst>
            <pc:docMk/>
            <pc:sldMk cId="2764618668" sldId="442"/>
            <ac:spMk id="18" creationId="{B54D418D-7243-722D-3E77-31C750687EF5}"/>
          </ac:spMkLst>
        </pc:spChg>
        <pc:spChg chg="mod">
          <ac:chgData name="Mike Bloys" userId="1248c4d8-7b2b-4b32-b8bd-163ae845f9bb" providerId="ADAL" clId="{6468F33A-7B6A-4639-8BC8-D5ECB1B69EC9}" dt="2026-03-23T17:01:37.307" v="273" actId="1076"/>
          <ac:spMkLst>
            <pc:docMk/>
            <pc:sldMk cId="2764618668" sldId="442"/>
            <ac:spMk id="19" creationId="{FB71A5A4-B142-F504-699C-80F2D2433EDE}"/>
          </ac:spMkLst>
        </pc:spChg>
        <pc:spChg chg="mod">
          <ac:chgData name="Mike Bloys" userId="1248c4d8-7b2b-4b32-b8bd-163ae845f9bb" providerId="ADAL" clId="{6468F33A-7B6A-4639-8BC8-D5ECB1B69EC9}" dt="2026-03-23T17:07:15.357" v="312" actId="14100"/>
          <ac:spMkLst>
            <pc:docMk/>
            <pc:sldMk cId="2764618668" sldId="442"/>
            <ac:spMk id="22" creationId="{58207D3F-5BE4-BA1D-19A1-74B9FCE12A60}"/>
          </ac:spMkLst>
        </pc:spChg>
        <pc:picChg chg="mod">
          <ac:chgData name="Mike Bloys" userId="1248c4d8-7b2b-4b32-b8bd-163ae845f9bb" providerId="ADAL" clId="{6468F33A-7B6A-4639-8BC8-D5ECB1B69EC9}" dt="2026-03-23T17:07:12.822" v="311" actId="1076"/>
          <ac:picMkLst>
            <pc:docMk/>
            <pc:sldMk cId="2764618668" sldId="442"/>
            <ac:picMk id="9" creationId="{51D7C01D-30F6-DB37-B490-B7C6299F7831}"/>
          </ac:picMkLst>
        </pc:picChg>
        <pc:picChg chg="mod">
          <ac:chgData name="Mike Bloys" userId="1248c4d8-7b2b-4b32-b8bd-163ae845f9bb" providerId="ADAL" clId="{6468F33A-7B6A-4639-8BC8-D5ECB1B69EC9}" dt="2026-03-23T16:56:01.762" v="250" actId="1076"/>
          <ac:picMkLst>
            <pc:docMk/>
            <pc:sldMk cId="2764618668" sldId="442"/>
            <ac:picMk id="11" creationId="{E1876AFC-2EFB-BD50-BCC6-67062E03CA2E}"/>
          </ac:picMkLst>
        </pc:picChg>
        <pc:cxnChg chg="add mod">
          <ac:chgData name="Mike Bloys" userId="1248c4d8-7b2b-4b32-b8bd-163ae845f9bb" providerId="ADAL" clId="{6468F33A-7B6A-4639-8BC8-D5ECB1B69EC9}" dt="2026-03-23T17:09:14.701" v="340" actId="478"/>
          <ac:cxnSpMkLst>
            <pc:docMk/>
            <pc:sldMk cId="2764618668" sldId="442"/>
            <ac:cxnSpMk id="25" creationId="{CC3B698F-D3C5-31E2-0BCB-437A5AC5F142}"/>
          </ac:cxnSpMkLst>
        </pc:cxnChg>
        <pc:cxnChg chg="add mod">
          <ac:chgData name="Mike Bloys" userId="1248c4d8-7b2b-4b32-b8bd-163ae845f9bb" providerId="ADAL" clId="{6468F33A-7B6A-4639-8BC8-D5ECB1B69EC9}" dt="2026-03-23T17:02:06.004" v="280" actId="571"/>
          <ac:cxnSpMkLst>
            <pc:docMk/>
            <pc:sldMk cId="2764618668" sldId="442"/>
            <ac:cxnSpMk id="39" creationId="{DD6B70EA-4CAA-BE84-8CC1-99F002A30409}"/>
          </ac:cxnSpMkLst>
        </pc:cxnChg>
        <pc:cxnChg chg="add mod">
          <ac:chgData name="Mike Bloys" userId="1248c4d8-7b2b-4b32-b8bd-163ae845f9bb" providerId="ADAL" clId="{6468F33A-7B6A-4639-8BC8-D5ECB1B69EC9}" dt="2026-03-23T17:09:14.701" v="340" actId="478"/>
          <ac:cxnSpMkLst>
            <pc:docMk/>
            <pc:sldMk cId="2764618668" sldId="442"/>
            <ac:cxnSpMk id="40" creationId="{1E046DC2-8461-3D10-30A6-CC90D8BF0B8B}"/>
          </ac:cxnSpMkLst>
        </pc:cxnChg>
        <pc:cxnChg chg="add mod">
          <ac:chgData name="Mike Bloys" userId="1248c4d8-7b2b-4b32-b8bd-163ae845f9bb" providerId="ADAL" clId="{6468F33A-7B6A-4639-8BC8-D5ECB1B69EC9}" dt="2026-03-23T17:06:10.559" v="294" actId="1076"/>
          <ac:cxnSpMkLst>
            <pc:docMk/>
            <pc:sldMk cId="2764618668" sldId="442"/>
            <ac:cxnSpMk id="46" creationId="{4C3270F4-D768-5EE8-F7CA-28168543CFB8}"/>
          </ac:cxnSpMkLst>
        </pc:cxnChg>
        <pc:cxnChg chg="mod">
          <ac:chgData name="Mike Bloys" userId="1248c4d8-7b2b-4b32-b8bd-163ae845f9bb" providerId="ADAL" clId="{6468F33A-7B6A-4639-8BC8-D5ECB1B69EC9}" dt="2026-03-23T17:09:14.701" v="340" actId="478"/>
          <ac:cxnSpMkLst>
            <pc:docMk/>
            <pc:sldMk cId="2764618668" sldId="442"/>
            <ac:cxnSpMk id="51" creationId="{71A00278-AD9D-6CB8-AFBB-D6A63E041CD4}"/>
          </ac:cxnSpMkLst>
        </pc:cxnChg>
        <pc:cxnChg chg="add mod">
          <ac:chgData name="Mike Bloys" userId="1248c4d8-7b2b-4b32-b8bd-163ae845f9bb" providerId="ADAL" clId="{6468F33A-7B6A-4639-8BC8-D5ECB1B69EC9}" dt="2026-03-23T17:09:14.701" v="340" actId="478"/>
          <ac:cxnSpMkLst>
            <pc:docMk/>
            <pc:sldMk cId="2764618668" sldId="442"/>
            <ac:cxnSpMk id="53" creationId="{3125E1D6-669A-62AB-7962-5DAF83F40E6C}"/>
          </ac:cxnSpMkLst>
        </pc:cxnChg>
        <pc:cxnChg chg="add mod">
          <ac:chgData name="Mike Bloys" userId="1248c4d8-7b2b-4b32-b8bd-163ae845f9bb" providerId="ADAL" clId="{6468F33A-7B6A-4639-8BC8-D5ECB1B69EC9}" dt="2026-03-23T17:08:45.457" v="337" actId="478"/>
          <ac:cxnSpMkLst>
            <pc:docMk/>
            <pc:sldMk cId="2764618668" sldId="442"/>
            <ac:cxnSpMk id="56" creationId="{F1DE0AE1-FFB8-F9BD-C3A6-276436F30734}"/>
          </ac:cxnSpMkLst>
        </pc:cxnChg>
        <pc:cxnChg chg="add del mod">
          <ac:chgData name="Mike Bloys" userId="1248c4d8-7b2b-4b32-b8bd-163ae845f9bb" providerId="ADAL" clId="{6468F33A-7B6A-4639-8BC8-D5ECB1B69EC9}" dt="2026-03-23T17:09:03.885" v="339" actId="478"/>
          <ac:cxnSpMkLst>
            <pc:docMk/>
            <pc:sldMk cId="2764618668" sldId="442"/>
            <ac:cxnSpMk id="61" creationId="{0D88E1EA-34CB-9378-A529-628738A43E71}"/>
          </ac:cxnSpMkLst>
        </pc:cxnChg>
        <pc:cxnChg chg="add mod">
          <ac:chgData name="Mike Bloys" userId="1248c4d8-7b2b-4b32-b8bd-163ae845f9bb" providerId="ADAL" clId="{6468F33A-7B6A-4639-8BC8-D5ECB1B69EC9}" dt="2026-03-23T17:09:03.885" v="339" actId="478"/>
          <ac:cxnSpMkLst>
            <pc:docMk/>
            <pc:sldMk cId="2764618668" sldId="442"/>
            <ac:cxnSpMk id="69" creationId="{BEC33568-D375-00D6-8CDF-91218F683DA2}"/>
          </ac:cxnSpMkLst>
        </pc:cxnChg>
      </pc:sldChg>
      <pc:sldChg chg="modSp mod">
        <pc:chgData name="Mike Bloys" userId="1248c4d8-7b2b-4b32-b8bd-163ae845f9bb" providerId="ADAL" clId="{6468F33A-7B6A-4639-8BC8-D5ECB1B69EC9}" dt="2026-03-23T17:13:08.339" v="366" actId="572"/>
        <pc:sldMkLst>
          <pc:docMk/>
          <pc:sldMk cId="1149481141" sldId="445"/>
        </pc:sldMkLst>
        <pc:graphicFrameChg chg="mod modGraphic">
          <ac:chgData name="Mike Bloys" userId="1248c4d8-7b2b-4b32-b8bd-163ae845f9bb" providerId="ADAL" clId="{6468F33A-7B6A-4639-8BC8-D5ECB1B69EC9}" dt="2026-03-23T17:13:08.339" v="366" actId="572"/>
          <ac:graphicFrameMkLst>
            <pc:docMk/>
            <pc:sldMk cId="1149481141" sldId="445"/>
            <ac:graphicFrameMk id="3" creationId="{59E5C419-2321-DDF6-42C4-B64D4B041D94}"/>
          </ac:graphicFrameMkLst>
        </pc:graphicFrameChg>
      </pc:sldChg>
      <pc:sldMasterChg chg="modSp modSldLayout">
        <pc:chgData name="Mike Bloys" userId="1248c4d8-7b2b-4b32-b8bd-163ae845f9bb" providerId="ADAL" clId="{6468F33A-7B6A-4639-8BC8-D5ECB1B69EC9}" dt="2026-03-24T09:56:57.563" v="464"/>
        <pc:sldMasterMkLst>
          <pc:docMk/>
          <pc:sldMasterMk cId="2369807912" sldId="2147483660"/>
        </pc:sldMasterMkLst>
        <pc:sldLayoutChg chg="modSp">
          <pc:chgData name="Mike Bloys" userId="1248c4d8-7b2b-4b32-b8bd-163ae845f9bb" providerId="ADAL" clId="{6468F33A-7B6A-4639-8BC8-D5ECB1B69EC9}" dt="2026-03-23T15:02:56.061" v="7" actId="14826"/>
          <pc:sldLayoutMkLst>
            <pc:docMk/>
            <pc:sldMasterMk cId="2369807912" sldId="2147483660"/>
            <pc:sldLayoutMk cId="1593432957" sldId="2147483661"/>
          </pc:sldLayoutMkLst>
          <pc:picChg chg="mod">
            <ac:chgData name="Mike Bloys" userId="1248c4d8-7b2b-4b32-b8bd-163ae845f9bb" providerId="ADAL" clId="{6468F33A-7B6A-4639-8BC8-D5ECB1B69EC9}" dt="2026-03-23T15:02:56.061" v="7" actId="14826"/>
            <ac:picMkLst>
              <pc:docMk/>
              <pc:sldMasterMk cId="2369807912" sldId="2147483660"/>
              <pc:sldLayoutMk cId="1593432957" sldId="2147483661"/>
              <ac:picMk id="3" creationId="{B828F8C7-6434-4196-BE41-EBF201EC1460}"/>
            </ac:picMkLst>
          </pc:picChg>
        </pc:sldLayoutChg>
        <pc:sldLayoutChg chg="addSp delSp modSp mod setBg">
          <pc:chgData name="Mike Bloys" userId="1248c4d8-7b2b-4b32-b8bd-163ae845f9bb" providerId="ADAL" clId="{6468F33A-7B6A-4639-8BC8-D5ECB1B69EC9}" dt="2026-03-23T15:04:34.724" v="11" actId="21"/>
          <pc:sldLayoutMkLst>
            <pc:docMk/>
            <pc:sldMasterMk cId="2369807912" sldId="2147483660"/>
            <pc:sldLayoutMk cId="3265224848" sldId="2147483662"/>
          </pc:sldLayoutMkLst>
          <pc:cxnChg chg="mod">
            <ac:chgData name="Mike Bloys" userId="1248c4d8-7b2b-4b32-b8bd-163ae845f9bb" providerId="ADAL" clId="{6468F33A-7B6A-4639-8BC8-D5ECB1B69EC9}" dt="2026-03-23T15:00:20.170" v="4" actId="14100"/>
            <ac:cxnSpMkLst>
              <pc:docMk/>
              <pc:sldMasterMk cId="2369807912" sldId="2147483660"/>
              <pc:sldLayoutMk cId="3265224848" sldId="2147483662"/>
              <ac:cxnSpMk id="2" creationId="{C2DD92C0-D868-20C2-C0A5-55A039B266C3}"/>
            </ac:cxnSpMkLst>
          </pc:cxnChg>
        </pc:sldLayoutChg>
        <pc:sldLayoutChg chg="addSp delSp modSp mod setBg">
          <pc:chgData name="Mike Bloys" userId="1248c4d8-7b2b-4b32-b8bd-163ae845f9bb" providerId="ADAL" clId="{6468F33A-7B6A-4639-8BC8-D5ECB1B69EC9}" dt="2026-03-23T15:04:45.382" v="14" actId="478"/>
          <pc:sldLayoutMkLst>
            <pc:docMk/>
            <pc:sldMasterMk cId="2369807912" sldId="2147483660"/>
            <pc:sldLayoutMk cId="1230368745" sldId="2147483663"/>
          </pc:sldLayoutMkLst>
        </pc:sldLayoutChg>
        <pc:sldLayoutChg chg="addSp delSp modSp mod">
          <pc:chgData name="Mike Bloys" userId="1248c4d8-7b2b-4b32-b8bd-163ae845f9bb" providerId="ADAL" clId="{6468F33A-7B6A-4639-8BC8-D5ECB1B69EC9}" dt="2026-03-24T09:56:42.037" v="459" actId="6549"/>
          <pc:sldLayoutMkLst>
            <pc:docMk/>
            <pc:sldMasterMk cId="2369807912" sldId="2147483660"/>
            <pc:sldLayoutMk cId="3864385121" sldId="2147483664"/>
          </pc:sldLayoutMkLst>
          <pc:spChg chg="mod">
            <ac:chgData name="Mike Bloys" userId="1248c4d8-7b2b-4b32-b8bd-163ae845f9bb" providerId="ADAL" clId="{6468F33A-7B6A-4639-8BC8-D5ECB1B69EC9}" dt="2026-03-23T15:28:35.795" v="120" actId="207"/>
            <ac:spMkLst>
              <pc:docMk/>
              <pc:sldMasterMk cId="2369807912" sldId="2147483660"/>
              <pc:sldLayoutMk cId="3864385121" sldId="2147483664"/>
              <ac:spMk id="9" creationId="{00000000-0000-0000-0000-000000000000}"/>
            </ac:spMkLst>
          </pc:spChg>
          <pc:spChg chg="mod">
            <ac:chgData name="Mike Bloys" userId="1248c4d8-7b2b-4b32-b8bd-163ae845f9bb" providerId="ADAL" clId="{6468F33A-7B6A-4639-8BC8-D5ECB1B69EC9}" dt="2026-03-24T09:56:42.037" v="459" actId="6549"/>
            <ac:spMkLst>
              <pc:docMk/>
              <pc:sldMasterMk cId="2369807912" sldId="2147483660"/>
              <pc:sldLayoutMk cId="3864385121" sldId="2147483664"/>
              <ac:spMk id="12" creationId="{00000000-0000-0000-0000-000000000000}"/>
            </ac:spMkLst>
          </pc:spChg>
          <pc:picChg chg="add mod ord modCrop">
            <ac:chgData name="Mike Bloys" userId="1248c4d8-7b2b-4b32-b8bd-163ae845f9bb" providerId="ADAL" clId="{6468F33A-7B6A-4639-8BC8-D5ECB1B69EC9}" dt="2026-03-23T15:31:16.586" v="123" actId="167"/>
            <ac:picMkLst>
              <pc:docMk/>
              <pc:sldMasterMk cId="2369807912" sldId="2147483660"/>
              <pc:sldLayoutMk cId="3864385121" sldId="2147483664"/>
              <ac:picMk id="3" creationId="{57A8FBD8-94B8-1699-DB28-BAA115445B7F}"/>
            </ac:picMkLst>
          </pc:picChg>
          <pc:picChg chg="mod">
            <ac:chgData name="Mike Bloys" userId="1248c4d8-7b2b-4b32-b8bd-163ae845f9bb" providerId="ADAL" clId="{6468F33A-7B6A-4639-8BC8-D5ECB1B69EC9}" dt="2026-03-23T15:27:52.107" v="118" actId="207"/>
            <ac:picMkLst>
              <pc:docMk/>
              <pc:sldMasterMk cId="2369807912" sldId="2147483660"/>
              <pc:sldLayoutMk cId="3864385121" sldId="2147483664"/>
              <ac:picMk id="7" creationId="{57A287C1-821C-C4B2-F33F-65E72EAC612A}"/>
            </ac:picMkLst>
          </pc:picChg>
        </pc:sldLayoutChg>
        <pc:sldLayoutChg chg="addSp delSp modSp mod">
          <pc:chgData name="Mike Bloys" userId="1248c4d8-7b2b-4b32-b8bd-163ae845f9bb" providerId="ADAL" clId="{6468F33A-7B6A-4639-8BC8-D5ECB1B69EC9}" dt="2026-03-24T09:56:55.031" v="463"/>
          <pc:sldLayoutMkLst>
            <pc:docMk/>
            <pc:sldMasterMk cId="2369807912" sldId="2147483660"/>
            <pc:sldLayoutMk cId="1482273398" sldId="2147483665"/>
          </pc:sldLayoutMkLst>
          <pc:spChg chg="add mod">
            <ac:chgData name="Mike Bloys" userId="1248c4d8-7b2b-4b32-b8bd-163ae845f9bb" providerId="ADAL" clId="{6468F33A-7B6A-4639-8BC8-D5ECB1B69EC9}" dt="2026-03-24T09:56:55.031" v="463"/>
            <ac:spMkLst>
              <pc:docMk/>
              <pc:sldMasterMk cId="2369807912" sldId="2147483660"/>
              <pc:sldLayoutMk cId="1482273398" sldId="2147483665"/>
              <ac:spMk id="2" creationId="{79B7E370-8D16-BFFC-387F-A5E24D7F39CD}"/>
            </ac:spMkLst>
          </pc:spChg>
          <pc:spChg chg="mod">
            <ac:chgData name="Mike Bloys" userId="1248c4d8-7b2b-4b32-b8bd-163ae845f9bb" providerId="ADAL" clId="{6468F33A-7B6A-4639-8BC8-D5ECB1B69EC9}" dt="2026-03-23T15:35:27.673" v="150" actId="207"/>
            <ac:spMkLst>
              <pc:docMk/>
              <pc:sldMasterMk cId="2369807912" sldId="2147483660"/>
              <pc:sldLayoutMk cId="1482273398" sldId="2147483665"/>
              <ac:spMk id="15" creationId="{EDB80FE1-CB5F-4209-A5CF-C0E7A88B733B}"/>
            </ac:spMkLst>
          </pc:spChg>
          <pc:picChg chg="add mod ord">
            <ac:chgData name="Mike Bloys" userId="1248c4d8-7b2b-4b32-b8bd-163ae845f9bb" providerId="ADAL" clId="{6468F33A-7B6A-4639-8BC8-D5ECB1B69EC9}" dt="2026-03-23T15:34:58.138" v="143" actId="167"/>
            <ac:picMkLst>
              <pc:docMk/>
              <pc:sldMasterMk cId="2369807912" sldId="2147483660"/>
              <pc:sldLayoutMk cId="1482273398" sldId="2147483665"/>
              <ac:picMk id="3" creationId="{6DEA1512-ABBF-FA95-7917-9A6AE9AFAD0C}"/>
            </ac:picMkLst>
          </pc:picChg>
          <pc:picChg chg="add mod ord">
            <ac:chgData name="Mike Bloys" userId="1248c4d8-7b2b-4b32-b8bd-163ae845f9bb" providerId="ADAL" clId="{6468F33A-7B6A-4639-8BC8-D5ECB1B69EC9}" dt="2026-03-23T15:34:58.138" v="143" actId="167"/>
            <ac:picMkLst>
              <pc:docMk/>
              <pc:sldMasterMk cId="2369807912" sldId="2147483660"/>
              <pc:sldLayoutMk cId="1482273398" sldId="2147483665"/>
              <ac:picMk id="6" creationId="{C43544DE-22A3-575E-CEC6-E6306B8C075E}"/>
            </ac:picMkLst>
          </pc:picChg>
        </pc:sldLayoutChg>
        <pc:sldLayoutChg chg="addSp delSp modSp mod">
          <pc:chgData name="Mike Bloys" userId="1248c4d8-7b2b-4b32-b8bd-163ae845f9bb" providerId="ADAL" clId="{6468F33A-7B6A-4639-8BC8-D5ECB1B69EC9}" dt="2026-03-24T09:56:47.416" v="460"/>
          <pc:sldLayoutMkLst>
            <pc:docMk/>
            <pc:sldMasterMk cId="2369807912" sldId="2147483660"/>
            <pc:sldLayoutMk cId="1663747016" sldId="2147483666"/>
          </pc:sldLayoutMkLst>
          <pc:spChg chg="add mod">
            <ac:chgData name="Mike Bloys" userId="1248c4d8-7b2b-4b32-b8bd-163ae845f9bb" providerId="ADAL" clId="{6468F33A-7B6A-4639-8BC8-D5ECB1B69EC9}" dt="2026-03-24T09:56:47.416" v="460"/>
            <ac:spMkLst>
              <pc:docMk/>
              <pc:sldMasterMk cId="2369807912" sldId="2147483660"/>
              <pc:sldLayoutMk cId="1663747016" sldId="2147483666"/>
              <ac:spMk id="2" creationId="{4A6E32E1-4EE2-724C-B462-3CBA21A18261}"/>
            </ac:spMkLst>
          </pc:spChg>
          <pc:spChg chg="mod">
            <ac:chgData name="Mike Bloys" userId="1248c4d8-7b2b-4b32-b8bd-163ae845f9bb" providerId="ADAL" clId="{6468F33A-7B6A-4639-8BC8-D5ECB1B69EC9}" dt="2026-03-23T15:35:20.441" v="147" actId="207"/>
            <ac:spMkLst>
              <pc:docMk/>
              <pc:sldMasterMk cId="2369807912" sldId="2147483660"/>
              <pc:sldLayoutMk cId="1663747016" sldId="2147483666"/>
              <ac:spMk id="10" creationId="{C8F4355B-C12B-4D64-A9F8-D30EF17E4A3D}"/>
            </ac:spMkLst>
          </pc:spChg>
          <pc:picChg chg="add mod ord">
            <ac:chgData name="Mike Bloys" userId="1248c4d8-7b2b-4b32-b8bd-163ae845f9bb" providerId="ADAL" clId="{6468F33A-7B6A-4639-8BC8-D5ECB1B69EC9}" dt="2026-03-23T15:31:29.471" v="127" actId="167"/>
            <ac:picMkLst>
              <pc:docMk/>
              <pc:sldMasterMk cId="2369807912" sldId="2147483660"/>
              <pc:sldLayoutMk cId="1663747016" sldId="2147483666"/>
              <ac:picMk id="4" creationId="{8E77552E-7AB4-9D56-F33F-C4938379A155}"/>
            </ac:picMkLst>
          </pc:picChg>
        </pc:sldLayoutChg>
        <pc:sldLayoutChg chg="addSp delSp modSp mod">
          <pc:chgData name="Mike Bloys" userId="1248c4d8-7b2b-4b32-b8bd-163ae845f9bb" providerId="ADAL" clId="{6468F33A-7B6A-4639-8BC8-D5ECB1B69EC9}" dt="2026-03-24T09:56:57.563" v="464"/>
          <pc:sldLayoutMkLst>
            <pc:docMk/>
            <pc:sldMasterMk cId="2369807912" sldId="2147483660"/>
            <pc:sldLayoutMk cId="3920882233" sldId="2147483668"/>
          </pc:sldLayoutMkLst>
          <pc:spChg chg="add del mod">
            <ac:chgData name="Mike Bloys" userId="1248c4d8-7b2b-4b32-b8bd-163ae845f9bb" providerId="ADAL" clId="{6468F33A-7B6A-4639-8BC8-D5ECB1B69EC9}" dt="2026-03-24T09:56:57.563" v="464"/>
            <ac:spMkLst>
              <pc:docMk/>
              <pc:sldMasterMk cId="2369807912" sldId="2147483660"/>
              <pc:sldLayoutMk cId="3920882233" sldId="2147483668"/>
              <ac:spMk id="4" creationId="{7846F7DA-E874-7F94-7AA0-EC1A3FA99012}"/>
            </ac:spMkLst>
          </pc:spChg>
          <pc:spChg chg="mod">
            <ac:chgData name="Mike Bloys" userId="1248c4d8-7b2b-4b32-b8bd-163ae845f9bb" providerId="ADAL" clId="{6468F33A-7B6A-4639-8BC8-D5ECB1B69EC9}" dt="2026-03-23T15:33:36.929" v="138" actId="20577"/>
            <ac:spMkLst>
              <pc:docMk/>
              <pc:sldMasterMk cId="2369807912" sldId="2147483660"/>
              <pc:sldLayoutMk cId="3920882233" sldId="2147483668"/>
              <ac:spMk id="8" creationId="{A975CF10-0C97-4228-BA6B-F209FC8712C4}"/>
            </ac:spMkLst>
          </pc:spChg>
          <pc:picChg chg="add mod ord">
            <ac:chgData name="Mike Bloys" userId="1248c4d8-7b2b-4b32-b8bd-163ae845f9bb" providerId="ADAL" clId="{6468F33A-7B6A-4639-8BC8-D5ECB1B69EC9}" dt="2026-03-23T15:35:04.304" v="145" actId="167"/>
            <ac:picMkLst>
              <pc:docMk/>
              <pc:sldMasterMk cId="2369807912" sldId="2147483660"/>
              <pc:sldLayoutMk cId="3920882233" sldId="2147483668"/>
              <ac:picMk id="2" creationId="{B8991732-DD55-B592-813E-34D57AD6B643}"/>
            </ac:picMkLst>
          </pc:picChg>
          <pc:picChg chg="add mod ord">
            <ac:chgData name="Mike Bloys" userId="1248c4d8-7b2b-4b32-b8bd-163ae845f9bb" providerId="ADAL" clId="{6468F33A-7B6A-4639-8BC8-D5ECB1B69EC9}" dt="2026-03-23T15:35:04.304" v="145" actId="167"/>
            <ac:picMkLst>
              <pc:docMk/>
              <pc:sldMasterMk cId="2369807912" sldId="2147483660"/>
              <pc:sldLayoutMk cId="3920882233" sldId="2147483668"/>
              <ac:picMk id="6" creationId="{153EB248-DFED-664F-C303-8C306A4583F9}"/>
            </ac:picMkLst>
          </pc:picChg>
        </pc:sldLayoutChg>
        <pc:sldLayoutChg chg="addSp delSp modSp mod">
          <pc:chgData name="Mike Bloys" userId="1248c4d8-7b2b-4b32-b8bd-163ae845f9bb" providerId="ADAL" clId="{6468F33A-7B6A-4639-8BC8-D5ECB1B69EC9}" dt="2026-03-24T09:56:50.262" v="461"/>
          <pc:sldLayoutMkLst>
            <pc:docMk/>
            <pc:sldMasterMk cId="2369807912" sldId="2147483660"/>
            <pc:sldLayoutMk cId="930331741" sldId="2147483669"/>
          </pc:sldLayoutMkLst>
          <pc:spChg chg="add mod">
            <ac:chgData name="Mike Bloys" userId="1248c4d8-7b2b-4b32-b8bd-163ae845f9bb" providerId="ADAL" clId="{6468F33A-7B6A-4639-8BC8-D5ECB1B69EC9}" dt="2026-03-24T09:56:50.262" v="461"/>
            <ac:spMkLst>
              <pc:docMk/>
              <pc:sldMasterMk cId="2369807912" sldId="2147483660"/>
              <pc:sldLayoutMk cId="930331741" sldId="2147483669"/>
              <ac:spMk id="2" creationId="{EE465FBA-5D0D-6EF3-9DC4-EB83123E34F0}"/>
            </ac:spMkLst>
          </pc:spChg>
          <pc:spChg chg="mod">
            <ac:chgData name="Mike Bloys" userId="1248c4d8-7b2b-4b32-b8bd-163ae845f9bb" providerId="ADAL" clId="{6468F33A-7B6A-4639-8BC8-D5ECB1B69EC9}" dt="2026-03-23T15:35:22.784" v="148" actId="207"/>
            <ac:spMkLst>
              <pc:docMk/>
              <pc:sldMasterMk cId="2369807912" sldId="2147483660"/>
              <pc:sldLayoutMk cId="930331741" sldId="2147483669"/>
              <ac:spMk id="13" creationId="{8FF35AEE-5337-4A17-A68B-5F42AFDFFF0C}"/>
            </ac:spMkLst>
          </pc:spChg>
          <pc:picChg chg="add mod ord">
            <ac:chgData name="Mike Bloys" userId="1248c4d8-7b2b-4b32-b8bd-163ae845f9bb" providerId="ADAL" clId="{6468F33A-7B6A-4639-8BC8-D5ECB1B69EC9}" dt="2026-03-23T15:31:41.058" v="131" actId="167"/>
            <ac:picMkLst>
              <pc:docMk/>
              <pc:sldMasterMk cId="2369807912" sldId="2147483660"/>
              <pc:sldLayoutMk cId="930331741" sldId="2147483669"/>
              <ac:picMk id="6" creationId="{6E78FF1C-2EF8-F6F0-A3D8-58F7CC3E70BB}"/>
            </ac:picMkLst>
          </pc:picChg>
          <pc:picChg chg="add mod ord">
            <ac:chgData name="Mike Bloys" userId="1248c4d8-7b2b-4b32-b8bd-163ae845f9bb" providerId="ADAL" clId="{6468F33A-7B6A-4639-8BC8-D5ECB1B69EC9}" dt="2026-03-23T15:31:41.058" v="131" actId="167"/>
            <ac:picMkLst>
              <pc:docMk/>
              <pc:sldMasterMk cId="2369807912" sldId="2147483660"/>
              <pc:sldLayoutMk cId="930331741" sldId="2147483669"/>
              <ac:picMk id="7" creationId="{4E4872C0-369E-0B7C-704D-12616CD154EC}"/>
            </ac:picMkLst>
          </pc:picChg>
        </pc:sldLayoutChg>
        <pc:sldLayoutChg chg="addSp delSp modSp mod">
          <pc:chgData name="Mike Bloys" userId="1248c4d8-7b2b-4b32-b8bd-163ae845f9bb" providerId="ADAL" clId="{6468F33A-7B6A-4639-8BC8-D5ECB1B69EC9}" dt="2026-03-24T09:56:52.613" v="462"/>
          <pc:sldLayoutMkLst>
            <pc:docMk/>
            <pc:sldMasterMk cId="2369807912" sldId="2147483660"/>
            <pc:sldLayoutMk cId="1680822063" sldId="2147483671"/>
          </pc:sldLayoutMkLst>
          <pc:spChg chg="add mod">
            <ac:chgData name="Mike Bloys" userId="1248c4d8-7b2b-4b32-b8bd-163ae845f9bb" providerId="ADAL" clId="{6468F33A-7B6A-4639-8BC8-D5ECB1B69EC9}" dt="2026-03-24T09:56:52.613" v="462"/>
            <ac:spMkLst>
              <pc:docMk/>
              <pc:sldMasterMk cId="2369807912" sldId="2147483660"/>
              <pc:sldLayoutMk cId="1680822063" sldId="2147483671"/>
              <ac:spMk id="2" creationId="{BEF6E320-7249-AA59-DFC5-A874BA07534D}"/>
            </ac:spMkLst>
          </pc:spChg>
          <pc:spChg chg="mod">
            <ac:chgData name="Mike Bloys" userId="1248c4d8-7b2b-4b32-b8bd-163ae845f9bb" providerId="ADAL" clId="{6468F33A-7B6A-4639-8BC8-D5ECB1B69EC9}" dt="2026-03-23T15:35:25.329" v="149" actId="207"/>
            <ac:spMkLst>
              <pc:docMk/>
              <pc:sldMasterMk cId="2369807912" sldId="2147483660"/>
              <pc:sldLayoutMk cId="1680822063" sldId="2147483671"/>
              <ac:spMk id="13" creationId="{8FF35AEE-5337-4A17-A68B-5F42AFDFFF0C}"/>
            </ac:spMkLst>
          </pc:spChg>
          <pc:picChg chg="add mod ord">
            <ac:chgData name="Mike Bloys" userId="1248c4d8-7b2b-4b32-b8bd-163ae845f9bb" providerId="ADAL" clId="{6468F33A-7B6A-4639-8BC8-D5ECB1B69EC9}" dt="2026-03-23T15:31:49.604" v="134" actId="167"/>
            <ac:picMkLst>
              <pc:docMk/>
              <pc:sldMasterMk cId="2369807912" sldId="2147483660"/>
              <pc:sldLayoutMk cId="1680822063" sldId="2147483671"/>
              <ac:picMk id="4" creationId="{C2B8B073-9D8E-7074-B0EC-4D00DABB1B76}"/>
            </ac:picMkLst>
          </pc:picChg>
        </pc:sldLayoutChg>
      </pc:sldMasterChg>
    </pc:docChg>
  </pc:docChgLst>
  <pc:docChgLst>
    <pc:chgData name="James Franklin" userId="cf915d05-507f-491f-b4a6-b2aa085ee4b1" providerId="ADAL" clId="{C6C94028-475F-4D4A-92C5-C1FCBEBCC7F4}"/>
    <pc:docChg chg="undo redo custSel addSld delSld modSld sldOrd">
      <pc:chgData name="James Franklin" userId="cf915d05-507f-491f-b4a6-b2aa085ee4b1" providerId="ADAL" clId="{C6C94028-475F-4D4A-92C5-C1FCBEBCC7F4}" dt="2026-03-27T10:59:26.850" v="12422"/>
      <pc:docMkLst>
        <pc:docMk/>
      </pc:docMkLst>
      <pc:sldChg chg="addSp delSp modSp mod">
        <pc:chgData name="James Franklin" userId="cf915d05-507f-491f-b4a6-b2aa085ee4b1" providerId="ADAL" clId="{C6C94028-475F-4D4A-92C5-C1FCBEBCC7F4}" dt="2026-03-20T15:50:36.871" v="12171" actId="1582"/>
        <pc:sldMkLst>
          <pc:docMk/>
          <pc:sldMk cId="2391037670" sldId="411"/>
        </pc:sldMkLst>
        <pc:spChg chg="mod">
          <ac:chgData name="James Franklin" userId="cf915d05-507f-491f-b4a6-b2aa085ee4b1" providerId="ADAL" clId="{C6C94028-475F-4D4A-92C5-C1FCBEBCC7F4}" dt="2026-03-20T15:48:49.906" v="12155" actId="1076"/>
          <ac:spMkLst>
            <pc:docMk/>
            <pc:sldMk cId="2391037670" sldId="411"/>
            <ac:spMk id="6" creationId="{FBF84B9C-7B38-1F75-4CBF-9720E7CCEEED}"/>
          </ac:spMkLst>
        </pc:spChg>
        <pc:spChg chg="mod">
          <ac:chgData name="James Franklin" userId="cf915d05-507f-491f-b4a6-b2aa085ee4b1" providerId="ADAL" clId="{C6C94028-475F-4D4A-92C5-C1FCBEBCC7F4}" dt="2026-03-20T15:49:08.592" v="12157"/>
          <ac:spMkLst>
            <pc:docMk/>
            <pc:sldMk cId="2391037670" sldId="411"/>
            <ac:spMk id="12" creationId="{98E11A64-AB88-4C4E-AA14-441B72A144CA}"/>
          </ac:spMkLst>
        </pc:spChg>
        <pc:spChg chg="mod">
          <ac:chgData name="James Franklin" userId="cf915d05-507f-491f-b4a6-b2aa085ee4b1" providerId="ADAL" clId="{C6C94028-475F-4D4A-92C5-C1FCBEBCC7F4}" dt="2026-03-20T15:50:04.816" v="12165" actId="1076"/>
          <ac:spMkLst>
            <pc:docMk/>
            <pc:sldMk cId="2391037670" sldId="411"/>
            <ac:spMk id="17" creationId="{78A4B4FE-A46F-009D-FD12-E4EE2FA49984}"/>
          </ac:spMkLst>
        </pc:spChg>
      </pc:sldChg>
      <pc:sldChg chg="modSp mod">
        <pc:chgData name="James Franklin" userId="cf915d05-507f-491f-b4a6-b2aa085ee4b1" providerId="ADAL" clId="{C6C94028-475F-4D4A-92C5-C1FCBEBCC7F4}" dt="2026-03-23T11:14:19.440" v="12420" actId="313"/>
        <pc:sldMkLst>
          <pc:docMk/>
          <pc:sldMk cId="3104561932" sldId="413"/>
        </pc:sldMkLst>
        <pc:graphicFrameChg chg="modGraphic">
          <ac:chgData name="James Franklin" userId="cf915d05-507f-491f-b4a6-b2aa085ee4b1" providerId="ADAL" clId="{C6C94028-475F-4D4A-92C5-C1FCBEBCC7F4}" dt="2026-03-23T11:14:19.440" v="12420" actId="313"/>
          <ac:graphicFrameMkLst>
            <pc:docMk/>
            <pc:sldMk cId="3104561932" sldId="413"/>
            <ac:graphicFrameMk id="3" creationId="{581EAAD8-7834-1B26-3001-283BE36DC7DB}"/>
          </ac:graphicFrameMkLst>
        </pc:graphicFrameChg>
      </pc:sldChg>
      <pc:sldChg chg="addSp delSp modSp add mod">
        <pc:chgData name="James Franklin" userId="cf915d05-507f-491f-b4a6-b2aa085ee4b1" providerId="ADAL" clId="{C6C94028-475F-4D4A-92C5-C1FCBEBCC7F4}" dt="2026-03-20T16:06:08.919" v="12410" actId="14100"/>
        <pc:sldMkLst>
          <pc:docMk/>
          <pc:sldMk cId="2033111907" sldId="420"/>
        </pc:sldMkLst>
        <pc:spChg chg="mod">
          <ac:chgData name="James Franklin" userId="cf915d05-507f-491f-b4a6-b2aa085ee4b1" providerId="ADAL" clId="{C6C94028-475F-4D4A-92C5-C1FCBEBCC7F4}" dt="2026-03-20T16:06:08.919" v="12410" actId="14100"/>
          <ac:spMkLst>
            <pc:docMk/>
            <pc:sldMk cId="2033111907" sldId="420"/>
            <ac:spMk id="5" creationId="{345056AD-8DF5-8CCF-4A85-05570AEDB558}"/>
          </ac:spMkLst>
        </pc:spChg>
        <pc:picChg chg="add mod">
          <ac:chgData name="James Franklin" userId="cf915d05-507f-491f-b4a6-b2aa085ee4b1" providerId="ADAL" clId="{C6C94028-475F-4D4A-92C5-C1FCBEBCC7F4}" dt="2026-03-20T10:08:29.228" v="12147" actId="1076"/>
          <ac:picMkLst>
            <pc:docMk/>
            <pc:sldMk cId="2033111907" sldId="420"/>
            <ac:picMk id="6" creationId="{198019B2-153A-8CF8-8145-5E8FB846D95E}"/>
          </ac:picMkLst>
        </pc:picChg>
        <pc:picChg chg="add mod">
          <ac:chgData name="James Franklin" userId="cf915d05-507f-491f-b4a6-b2aa085ee4b1" providerId="ADAL" clId="{C6C94028-475F-4D4A-92C5-C1FCBEBCC7F4}" dt="2026-03-20T10:08:02.749" v="12145" actId="1076"/>
          <ac:picMkLst>
            <pc:docMk/>
            <pc:sldMk cId="2033111907" sldId="420"/>
            <ac:picMk id="11" creationId="{0041B375-CE04-EA25-DA01-FF6BC95D42C9}"/>
          </ac:picMkLst>
        </pc:picChg>
      </pc:sldChg>
      <pc:sldChg chg="addSp delSp modSp add mod">
        <pc:chgData name="James Franklin" userId="cf915d05-507f-491f-b4a6-b2aa085ee4b1" providerId="ADAL" clId="{C6C94028-475F-4D4A-92C5-C1FCBEBCC7F4}" dt="2026-03-27T10:59:26.850" v="12422"/>
        <pc:sldMkLst>
          <pc:docMk/>
          <pc:sldMk cId="1578821248" sldId="422"/>
        </pc:sldMkLst>
        <pc:spChg chg="add mod">
          <ac:chgData name="James Franklin" userId="cf915d05-507f-491f-b4a6-b2aa085ee4b1" providerId="ADAL" clId="{C6C94028-475F-4D4A-92C5-C1FCBEBCC7F4}" dt="2026-03-27T10:59:26.850" v="12422"/>
          <ac:spMkLst>
            <pc:docMk/>
            <pc:sldMk cId="1578821248" sldId="422"/>
            <ac:spMk id="6" creationId="{BBE75476-9647-8DA7-8328-613837999BA8}"/>
          </ac:spMkLst>
        </pc:spChg>
        <pc:spChg chg="add mod">
          <ac:chgData name="James Franklin" userId="cf915d05-507f-491f-b4a6-b2aa085ee4b1" providerId="ADAL" clId="{C6C94028-475F-4D4A-92C5-C1FCBEBCC7F4}" dt="2026-03-27T10:59:26.850" v="12422"/>
          <ac:spMkLst>
            <pc:docMk/>
            <pc:sldMk cId="1578821248" sldId="422"/>
            <ac:spMk id="7" creationId="{6E3BA718-498E-4933-9F58-BC35F6EFA19F}"/>
          </ac:spMkLst>
        </pc:spChg>
        <pc:spChg chg="mod">
          <ac:chgData name="James Franklin" userId="cf915d05-507f-491f-b4a6-b2aa085ee4b1" providerId="ADAL" clId="{C6C94028-475F-4D4A-92C5-C1FCBEBCC7F4}" dt="2026-03-27T10:59:26.850" v="12422"/>
          <ac:spMkLst>
            <pc:docMk/>
            <pc:sldMk cId="1578821248" sldId="422"/>
            <ac:spMk id="9" creationId="{006DA032-13EF-6822-2C47-9FD3B9BE45EA}"/>
          </ac:spMkLst>
        </pc:spChg>
        <pc:spChg chg="mod">
          <ac:chgData name="James Franklin" userId="cf915d05-507f-491f-b4a6-b2aa085ee4b1" providerId="ADAL" clId="{C6C94028-475F-4D4A-92C5-C1FCBEBCC7F4}" dt="2026-03-27T10:59:26.850" v="12422"/>
          <ac:spMkLst>
            <pc:docMk/>
            <pc:sldMk cId="1578821248" sldId="422"/>
            <ac:spMk id="10" creationId="{A6E42125-A59F-250D-4779-AA82D871BB18}"/>
          </ac:spMkLst>
        </pc:spChg>
        <pc:spChg chg="mod">
          <ac:chgData name="James Franklin" userId="cf915d05-507f-491f-b4a6-b2aa085ee4b1" providerId="ADAL" clId="{C6C94028-475F-4D4A-92C5-C1FCBEBCC7F4}" dt="2026-03-27T10:59:26.850" v="12422"/>
          <ac:spMkLst>
            <pc:docMk/>
            <pc:sldMk cId="1578821248" sldId="422"/>
            <ac:spMk id="12" creationId="{9B5A670D-5378-2EAE-5421-A438017EBF62}"/>
          </ac:spMkLst>
        </pc:spChg>
        <pc:spChg chg="add del mod">
          <ac:chgData name="James Franklin" userId="cf915d05-507f-491f-b4a6-b2aa085ee4b1" providerId="ADAL" clId="{C6C94028-475F-4D4A-92C5-C1FCBEBCC7F4}" dt="2026-03-27T10:59:26.614" v="12421" actId="478"/>
          <ac:spMkLst>
            <pc:docMk/>
            <pc:sldMk cId="1578821248" sldId="422"/>
            <ac:spMk id="13" creationId="{6E686F28-BF67-E459-D7E5-8D7FCDA8A0D6}"/>
          </ac:spMkLst>
        </pc:spChg>
        <pc:spChg chg="add del mod">
          <ac:chgData name="James Franklin" userId="cf915d05-507f-491f-b4a6-b2aa085ee4b1" providerId="ADAL" clId="{C6C94028-475F-4D4A-92C5-C1FCBEBCC7F4}" dt="2026-03-27T10:59:26.614" v="12421" actId="478"/>
          <ac:spMkLst>
            <pc:docMk/>
            <pc:sldMk cId="1578821248" sldId="422"/>
            <ac:spMk id="14" creationId="{AF4E6295-3C2F-3A4E-4BEB-8E66B38E2F9D}"/>
          </ac:spMkLst>
        </pc:spChg>
        <pc:spChg chg="mod">
          <ac:chgData name="James Franklin" userId="cf915d05-507f-491f-b4a6-b2aa085ee4b1" providerId="ADAL" clId="{C6C94028-475F-4D4A-92C5-C1FCBEBCC7F4}" dt="2026-03-27T10:59:26.850" v="12422"/>
          <ac:spMkLst>
            <pc:docMk/>
            <pc:sldMk cId="1578821248" sldId="422"/>
            <ac:spMk id="25" creationId="{4537BFDA-D3DF-550C-D31D-0250D3B60DEA}"/>
          </ac:spMkLst>
        </pc:spChg>
        <pc:grpChg chg="add mod">
          <ac:chgData name="James Franklin" userId="cf915d05-507f-491f-b4a6-b2aa085ee4b1" providerId="ADAL" clId="{C6C94028-475F-4D4A-92C5-C1FCBEBCC7F4}" dt="2026-03-27T10:59:26.850" v="12422"/>
          <ac:grpSpMkLst>
            <pc:docMk/>
            <pc:sldMk cId="1578821248" sldId="422"/>
            <ac:grpSpMk id="8" creationId="{E2E8070A-7599-9777-8E01-E6DFC05D3B5F}"/>
          </ac:grpSpMkLst>
        </pc:grpChg>
        <pc:grpChg chg="add mod">
          <ac:chgData name="James Franklin" userId="cf915d05-507f-491f-b4a6-b2aa085ee4b1" providerId="ADAL" clId="{C6C94028-475F-4D4A-92C5-C1FCBEBCC7F4}" dt="2026-03-27T10:59:26.850" v="12422"/>
          <ac:grpSpMkLst>
            <pc:docMk/>
            <pc:sldMk cId="1578821248" sldId="422"/>
            <ac:grpSpMk id="11" creationId="{F1D3A4FA-B23E-4666-3C5C-9C8AF96E9AB6}"/>
          </ac:grpSpMkLst>
        </pc:grpChg>
        <pc:grpChg chg="add del mod">
          <ac:chgData name="James Franklin" userId="cf915d05-507f-491f-b4a6-b2aa085ee4b1" providerId="ADAL" clId="{C6C94028-475F-4D4A-92C5-C1FCBEBCC7F4}" dt="2026-03-27T10:59:26.614" v="12421" actId="478"/>
          <ac:grpSpMkLst>
            <pc:docMk/>
            <pc:sldMk cId="1578821248" sldId="422"/>
            <ac:grpSpMk id="15" creationId="{5134751F-29AD-8742-EEBB-A7585995B705}"/>
          </ac:grpSpMkLst>
        </pc:grpChg>
        <pc:grpChg chg="add del mod">
          <ac:chgData name="James Franklin" userId="cf915d05-507f-491f-b4a6-b2aa085ee4b1" providerId="ADAL" clId="{C6C94028-475F-4D4A-92C5-C1FCBEBCC7F4}" dt="2026-03-27T10:59:26.614" v="12421" actId="478"/>
          <ac:grpSpMkLst>
            <pc:docMk/>
            <pc:sldMk cId="1578821248" sldId="422"/>
            <ac:grpSpMk id="19" creationId="{37827280-FC59-5D93-BA0D-C1F9B4E6573B}"/>
          </ac:grpSpMkLst>
        </pc:grpChg>
        <pc:graphicFrameChg chg="del">
          <ac:chgData name="James Franklin" userId="cf915d05-507f-491f-b4a6-b2aa085ee4b1" providerId="ADAL" clId="{C6C94028-475F-4D4A-92C5-C1FCBEBCC7F4}" dt="2026-03-27T10:59:26.614" v="12421" actId="478"/>
          <ac:graphicFrameMkLst>
            <pc:docMk/>
            <pc:sldMk cId="1578821248" sldId="422"/>
            <ac:graphicFrameMk id="2" creationId="{E653B95D-AE63-B4B6-6E44-DAF8F1578C2D}"/>
          </ac:graphicFrameMkLst>
        </pc:graphicFrameChg>
        <pc:graphicFrameChg chg="add mod">
          <ac:chgData name="James Franklin" userId="cf915d05-507f-491f-b4a6-b2aa085ee4b1" providerId="ADAL" clId="{C6C94028-475F-4D4A-92C5-C1FCBEBCC7F4}" dt="2026-03-27T10:59:26.850" v="12422"/>
          <ac:graphicFrameMkLst>
            <pc:docMk/>
            <pc:sldMk cId="1578821248" sldId="422"/>
            <ac:graphicFrameMk id="3" creationId="{D491B032-72B6-1F31-2999-8B123B92DC5B}"/>
          </ac:graphicFrameMkLst>
        </pc:graphicFrameChg>
        <pc:cxnChg chg="add del mod">
          <ac:chgData name="James Franklin" userId="cf915d05-507f-491f-b4a6-b2aa085ee4b1" providerId="ADAL" clId="{C6C94028-475F-4D4A-92C5-C1FCBEBCC7F4}" dt="2026-03-27T10:59:26.614" v="12421" actId="478"/>
          <ac:cxnSpMkLst>
            <pc:docMk/>
            <pc:sldMk cId="1578821248" sldId="422"/>
            <ac:cxnSpMk id="22" creationId="{D082F6CD-3EFA-6A0B-744B-58C5FB1F5A89}"/>
          </ac:cxnSpMkLst>
        </pc:cxnChg>
        <pc:cxnChg chg="del mod">
          <ac:chgData name="James Franklin" userId="cf915d05-507f-491f-b4a6-b2aa085ee4b1" providerId="ADAL" clId="{C6C94028-475F-4D4A-92C5-C1FCBEBCC7F4}" dt="2026-03-27T10:59:26.614" v="12421" actId="478"/>
          <ac:cxnSpMkLst>
            <pc:docMk/>
            <pc:sldMk cId="1578821248" sldId="422"/>
            <ac:cxnSpMk id="23" creationId="{7DF68A61-E9B1-C262-2178-2DDF23D3CF8D}"/>
          </ac:cxnSpMkLst>
        </pc:cxnChg>
        <pc:cxnChg chg="del">
          <ac:chgData name="James Franklin" userId="cf915d05-507f-491f-b4a6-b2aa085ee4b1" providerId="ADAL" clId="{C6C94028-475F-4D4A-92C5-C1FCBEBCC7F4}" dt="2026-03-27T10:59:26.614" v="12421" actId="478"/>
          <ac:cxnSpMkLst>
            <pc:docMk/>
            <pc:sldMk cId="1578821248" sldId="422"/>
            <ac:cxnSpMk id="24" creationId="{6F857BB8-2873-45A4-A0E4-C3B7733A0C39}"/>
          </ac:cxnSpMkLst>
        </pc:cxnChg>
      </pc:sldChg>
      <pc:sldChg chg="addSp delSp modSp add mod modClrScheme chgLayout">
        <pc:chgData name="James Franklin" userId="cf915d05-507f-491f-b4a6-b2aa085ee4b1" providerId="ADAL" clId="{C6C94028-475F-4D4A-92C5-C1FCBEBCC7F4}" dt="2026-03-20T15:53:23.745" v="12348" actId="20577"/>
        <pc:sldMkLst>
          <pc:docMk/>
          <pc:sldMk cId="3946766338" sldId="437"/>
        </pc:sldMkLst>
        <pc:spChg chg="add mod">
          <ac:chgData name="James Franklin" userId="cf915d05-507f-491f-b4a6-b2aa085ee4b1" providerId="ADAL" clId="{C6C94028-475F-4D4A-92C5-C1FCBEBCC7F4}" dt="2026-03-20T15:51:04.812" v="12173"/>
          <ac:spMkLst>
            <pc:docMk/>
            <pc:sldMk cId="3946766338" sldId="437"/>
            <ac:spMk id="5" creationId="{A23055C6-6599-7DAD-07FF-23674E5EF3E5}"/>
          </ac:spMkLst>
        </pc:spChg>
        <pc:spChg chg="add mod">
          <ac:chgData name="James Franklin" userId="cf915d05-507f-491f-b4a6-b2aa085ee4b1" providerId="ADAL" clId="{C6C94028-475F-4D4A-92C5-C1FCBEBCC7F4}" dt="2026-03-20T15:51:10.484" v="12174" actId="1076"/>
          <ac:spMkLst>
            <pc:docMk/>
            <pc:sldMk cId="3946766338" sldId="437"/>
            <ac:spMk id="11" creationId="{754FC4FA-71C8-0993-6612-BA0FE8C21008}"/>
          </ac:spMkLst>
        </pc:spChg>
        <pc:spChg chg="add mod">
          <ac:chgData name="James Franklin" userId="cf915d05-507f-491f-b4a6-b2aa085ee4b1" providerId="ADAL" clId="{C6C94028-475F-4D4A-92C5-C1FCBEBCC7F4}" dt="2026-03-20T15:51:04.812" v="12173"/>
          <ac:spMkLst>
            <pc:docMk/>
            <pc:sldMk cId="3946766338" sldId="437"/>
            <ac:spMk id="16" creationId="{837A36E6-F4AA-87CA-06F8-B3AC57E9075E}"/>
          </ac:spMkLst>
        </pc:spChg>
        <pc:spChg chg="add mod">
          <ac:chgData name="James Franklin" userId="cf915d05-507f-491f-b4a6-b2aa085ee4b1" providerId="ADAL" clId="{C6C94028-475F-4D4A-92C5-C1FCBEBCC7F4}" dt="2026-03-20T15:53:23.745" v="12348" actId="20577"/>
          <ac:spMkLst>
            <pc:docMk/>
            <pc:sldMk cId="3946766338" sldId="437"/>
            <ac:spMk id="33" creationId="{67D27E9E-5160-A6AD-23FC-423E79D21DBF}"/>
          </ac:spMkLst>
        </pc:spChg>
      </pc:sldChg>
      <pc:sldChg chg="addSp delSp modSp add mod modClrScheme chgLayout">
        <pc:chgData name="James Franklin" userId="cf915d05-507f-491f-b4a6-b2aa085ee4b1" providerId="ADAL" clId="{C6C94028-475F-4D4A-92C5-C1FCBEBCC7F4}" dt="2026-03-20T15:55:32.361" v="12386" actId="20577"/>
        <pc:sldMkLst>
          <pc:docMk/>
          <pc:sldMk cId="3751815626" sldId="438"/>
        </pc:sldMkLst>
        <pc:spChg chg="mod ord">
          <ac:chgData name="James Franklin" userId="cf915d05-507f-491f-b4a6-b2aa085ee4b1" providerId="ADAL" clId="{C6C94028-475F-4D4A-92C5-C1FCBEBCC7F4}" dt="2026-03-20T15:55:32.361" v="12386" actId="20577"/>
          <ac:spMkLst>
            <pc:docMk/>
            <pc:sldMk cId="3751815626" sldId="438"/>
            <ac:spMk id="5" creationId="{44DF0E23-93CF-6EDA-3C8E-148687A8C8C8}"/>
          </ac:spMkLst>
        </pc:spChg>
      </pc:sldChg>
      <pc:sldChg chg="addSp delSp modSp add mod modClrScheme chgLayout">
        <pc:chgData name="James Franklin" userId="cf915d05-507f-491f-b4a6-b2aa085ee4b1" providerId="ADAL" clId="{C6C94028-475F-4D4A-92C5-C1FCBEBCC7F4}" dt="2026-03-23T11:13:37.065" v="12414" actId="6549"/>
        <pc:sldMkLst>
          <pc:docMk/>
          <pc:sldMk cId="1027033496" sldId="439"/>
        </pc:sldMkLst>
        <pc:spChg chg="mod">
          <ac:chgData name="James Franklin" userId="cf915d05-507f-491f-b4a6-b2aa085ee4b1" providerId="ADAL" clId="{C6C94028-475F-4D4A-92C5-C1FCBEBCC7F4}" dt="2026-03-23T11:13:37.065" v="12414" actId="6549"/>
          <ac:spMkLst>
            <pc:docMk/>
            <pc:sldMk cId="1027033496" sldId="439"/>
            <ac:spMk id="5" creationId="{77D22DCF-F846-B23F-8F96-BD4D9E892FC3}"/>
          </ac:spMkLst>
        </pc:spChg>
        <pc:picChg chg="add mod">
          <ac:chgData name="James Franklin" userId="cf915d05-507f-491f-b4a6-b2aa085ee4b1" providerId="ADAL" clId="{C6C94028-475F-4D4A-92C5-C1FCBEBCC7F4}" dt="2026-03-20T10:08:34.453" v="12149"/>
          <ac:picMkLst>
            <pc:docMk/>
            <pc:sldMk cId="1027033496" sldId="439"/>
            <ac:picMk id="2" creationId="{27C8F9CD-0C24-B65B-1A04-6688D3A23FD9}"/>
          </ac:picMkLst>
        </pc:picChg>
        <pc:picChg chg="add mod">
          <ac:chgData name="James Franklin" userId="cf915d05-507f-491f-b4a6-b2aa085ee4b1" providerId="ADAL" clId="{C6C94028-475F-4D4A-92C5-C1FCBEBCC7F4}" dt="2026-03-20T10:08:34.453" v="12149"/>
          <ac:picMkLst>
            <pc:docMk/>
            <pc:sldMk cId="1027033496" sldId="439"/>
            <ac:picMk id="8" creationId="{763EA748-7DE0-7AF6-4B54-EDFF86D01D6C}"/>
          </ac:picMkLst>
        </pc:picChg>
      </pc:sldChg>
      <pc:sldChg chg="addSp delSp modSp add mod modClrScheme chgLayout">
        <pc:chgData name="James Franklin" userId="cf915d05-507f-491f-b4a6-b2aa085ee4b1" providerId="ADAL" clId="{C6C94028-475F-4D4A-92C5-C1FCBEBCC7F4}" dt="2026-03-20T10:24:12.449" v="12153" actId="207"/>
        <pc:sldMkLst>
          <pc:docMk/>
          <pc:sldMk cId="938702698" sldId="443"/>
        </pc:sldMkLst>
        <pc:spChg chg="mod ord">
          <ac:chgData name="James Franklin" userId="cf915d05-507f-491f-b4a6-b2aa085ee4b1" providerId="ADAL" clId="{C6C94028-475F-4D4A-92C5-C1FCBEBCC7F4}" dt="2026-03-20T10:24:12.449" v="12153" actId="207"/>
          <ac:spMkLst>
            <pc:docMk/>
            <pc:sldMk cId="938702698" sldId="443"/>
            <ac:spMk id="5" creationId="{46542854-741A-D143-F6EB-FB95EAE00EC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5" y="0"/>
            <a:ext cx="2945659" cy="498056"/>
          </a:xfrm>
          <a:prstGeom prst="rect">
            <a:avLst/>
          </a:prstGeom>
        </p:spPr>
        <p:txBody>
          <a:bodyPr vert="horz" lIns="91440" tIns="45720" rIns="91440" bIns="45720" rtlCol="0"/>
          <a:lstStyle>
            <a:lvl1pPr algn="r">
              <a:defRPr sz="1200"/>
            </a:lvl1pPr>
          </a:lstStyle>
          <a:p>
            <a:fld id="{75822B63-5DC0-4A4E-937D-5D77D1794C72}" type="datetimeFigureOut">
              <a:rPr lang="en-GB" smtClean="0"/>
              <a:t>27/03/2026</a:t>
            </a:fld>
            <a:endParaRPr lang="en-GB"/>
          </a:p>
        </p:txBody>
      </p:sp>
      <p:sp>
        <p:nvSpPr>
          <p:cNvPr id="4" name="Footer Placeholder 3"/>
          <p:cNvSpPr>
            <a:spLocks noGrp="1"/>
          </p:cNvSpPr>
          <p:nvPr>
            <p:ph type="ftr" sz="quarter" idx="2"/>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5" y="9428585"/>
            <a:ext cx="2945659" cy="498055"/>
          </a:xfrm>
          <a:prstGeom prst="rect">
            <a:avLst/>
          </a:prstGeom>
        </p:spPr>
        <p:txBody>
          <a:bodyPr vert="horz" lIns="91440" tIns="45720" rIns="91440" bIns="45720" rtlCol="0" anchor="b"/>
          <a:lstStyle>
            <a:lvl1pPr algn="r">
              <a:defRPr sz="1200"/>
            </a:lvl1pPr>
          </a:lstStyle>
          <a:p>
            <a:fld id="{E5BA8AF5-87B5-4027-93D4-81DBE8AE37C2}" type="slidenum">
              <a:rPr lang="en-GB" smtClean="0"/>
              <a:t>‹#›</a:t>
            </a:fld>
            <a:endParaRPr lang="en-GB"/>
          </a:p>
        </p:txBody>
      </p:sp>
    </p:spTree>
    <p:extLst>
      <p:ext uri="{BB962C8B-B14F-4D97-AF65-F5344CB8AC3E}">
        <p14:creationId xmlns:p14="http://schemas.microsoft.com/office/powerpoint/2010/main" val="19048325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5" y="0"/>
            <a:ext cx="2945659" cy="498056"/>
          </a:xfrm>
          <a:prstGeom prst="rect">
            <a:avLst/>
          </a:prstGeom>
        </p:spPr>
        <p:txBody>
          <a:bodyPr vert="horz" lIns="91440" tIns="45720" rIns="91440" bIns="45720" rtlCol="0"/>
          <a:lstStyle>
            <a:lvl1pPr algn="r">
              <a:defRPr sz="1200"/>
            </a:lvl1pPr>
          </a:lstStyle>
          <a:p>
            <a:fld id="{4327551E-2F19-49DC-B3DF-DFC76DD13A0A}" type="datetimeFigureOut">
              <a:rPr lang="en-GB" smtClean="0"/>
              <a:t>27/03/2026</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77195"/>
            <a:ext cx="543814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9428585"/>
            <a:ext cx="2945659"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5" y="9428585"/>
            <a:ext cx="2945659" cy="498055"/>
          </a:xfrm>
          <a:prstGeom prst="rect">
            <a:avLst/>
          </a:prstGeom>
        </p:spPr>
        <p:txBody>
          <a:bodyPr vert="horz" lIns="91440" tIns="45720" rIns="91440" bIns="45720" rtlCol="0" anchor="b"/>
          <a:lstStyle>
            <a:lvl1pPr algn="r">
              <a:defRPr sz="1200"/>
            </a:lvl1pPr>
          </a:lstStyle>
          <a:p>
            <a:fld id="{FD32EC96-C329-4C8E-9FBE-2FD4C0B622D2}" type="slidenum">
              <a:rPr lang="en-GB" smtClean="0"/>
              <a:t>‹#›</a:t>
            </a:fld>
            <a:endParaRPr lang="en-GB"/>
          </a:p>
        </p:txBody>
      </p:sp>
    </p:spTree>
    <p:extLst>
      <p:ext uri="{BB962C8B-B14F-4D97-AF65-F5344CB8AC3E}">
        <p14:creationId xmlns:p14="http://schemas.microsoft.com/office/powerpoint/2010/main" val="1351555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8F8C7-6434-4196-BE41-EBF201EC1460}"/>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163" y="365"/>
            <a:ext cx="12191674" cy="6857268"/>
          </a:xfrm>
          <a:prstGeom prst="rect">
            <a:avLst/>
          </a:prstGeom>
        </p:spPr>
      </p:pic>
    </p:spTree>
    <p:extLst>
      <p:ext uri="{BB962C8B-B14F-4D97-AF65-F5344CB8AC3E}">
        <p14:creationId xmlns:p14="http://schemas.microsoft.com/office/powerpoint/2010/main" val="15934329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rgbClr val="611174"/>
        </a:solidFill>
        <a:effectLst/>
      </p:bgPr>
    </p:bg>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9381A80F-0075-4919-877A-375F2E3DADC0}"/>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Objectives</a:t>
            </a:r>
          </a:p>
        </p:txBody>
      </p:sp>
      <p:sp>
        <p:nvSpPr>
          <p:cNvPr id="7" name="Content Placeholder 2">
            <a:extLst>
              <a:ext uri="{FF2B5EF4-FFF2-40B4-BE49-F238E27FC236}">
                <a16:creationId xmlns:a16="http://schemas.microsoft.com/office/drawing/2014/main" id="{132E9C0B-0F4D-4FF9-AD53-CD8D12698CE3}"/>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a:t>Click to edit Master text styles</a:t>
            </a:r>
          </a:p>
          <a:p>
            <a:pPr lvl="1"/>
            <a:r>
              <a:rPr lang="en-US"/>
              <a:t>Second level</a:t>
            </a:r>
          </a:p>
        </p:txBody>
      </p:sp>
      <p:cxnSp>
        <p:nvCxnSpPr>
          <p:cNvPr id="2" name="Straight Connector 1">
            <a:extLst>
              <a:ext uri="{FF2B5EF4-FFF2-40B4-BE49-F238E27FC236}">
                <a16:creationId xmlns:a16="http://schemas.microsoft.com/office/drawing/2014/main" id="{C2DD92C0-D868-20C2-C0A5-55A039B266C3}"/>
              </a:ext>
            </a:extLst>
          </p:cNvPr>
          <p:cNvCxnSpPr>
            <a:cxnSpLocks/>
          </p:cNvCxnSpPr>
          <p:nvPr userDrawn="1"/>
        </p:nvCxnSpPr>
        <p:spPr>
          <a:xfrm>
            <a:off x="584200" y="1702800"/>
            <a:ext cx="0" cy="2140336"/>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65224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_Custom Layout">
    <p:bg>
      <p:bgPr>
        <a:solidFill>
          <a:srgbClr val="FBB03B"/>
        </a:solidFill>
        <a:effectLst/>
      </p:bgPr>
    </p:bg>
    <p:spTree>
      <p:nvGrpSpPr>
        <p:cNvPr id="1" name=""/>
        <p:cNvGrpSpPr/>
        <p:nvPr/>
      </p:nvGrpSpPr>
      <p:grpSpPr>
        <a:xfrm>
          <a:off x="0" y="0"/>
          <a:ext cx="0" cy="0"/>
          <a:chOff x="0" y="0"/>
          <a:chExt cx="0" cy="0"/>
        </a:xfrm>
      </p:grpSpPr>
      <p:sp>
        <p:nvSpPr>
          <p:cNvPr id="2" name="Text Placeholder 7">
            <a:extLst>
              <a:ext uri="{FF2B5EF4-FFF2-40B4-BE49-F238E27FC236}">
                <a16:creationId xmlns:a16="http://schemas.microsoft.com/office/drawing/2014/main" id="{D1B5D7EE-A683-02D0-6C7E-F5799F05AB89}"/>
              </a:ext>
            </a:extLst>
          </p:cNvPr>
          <p:cNvSpPr>
            <a:spLocks noGrp="1"/>
          </p:cNvSpPr>
          <p:nvPr>
            <p:ph type="body" sz="quarter" idx="13" hasCustomPrompt="1"/>
          </p:nvPr>
        </p:nvSpPr>
        <p:spPr>
          <a:xfrm>
            <a:off x="752400" y="906233"/>
            <a:ext cx="7539113" cy="670772"/>
          </a:xfrm>
          <a:prstGeom prst="rect">
            <a:avLst/>
          </a:prstGeom>
        </p:spPr>
        <p:txBody>
          <a:bodyPr lIns="0">
            <a:noAutofit/>
          </a:bodyPr>
          <a:lstStyle>
            <a:lvl1pPr marL="0" indent="0">
              <a:lnSpc>
                <a:spcPts val="3900"/>
              </a:lnSpc>
              <a:spcBef>
                <a:spcPts val="0"/>
              </a:spcBef>
              <a:spcAft>
                <a:spcPts val="1500"/>
              </a:spcAft>
              <a:buNone/>
              <a:defRPr sz="4000" b="1" i="0">
                <a:solidFill>
                  <a:schemeClr val="bg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Objectives</a:t>
            </a:r>
          </a:p>
        </p:txBody>
      </p:sp>
      <p:sp>
        <p:nvSpPr>
          <p:cNvPr id="4" name="Content Placeholder 2">
            <a:extLst>
              <a:ext uri="{FF2B5EF4-FFF2-40B4-BE49-F238E27FC236}">
                <a16:creationId xmlns:a16="http://schemas.microsoft.com/office/drawing/2014/main" id="{241D874E-BE7D-1321-635B-6158FBDA5F04}"/>
              </a:ext>
            </a:extLst>
          </p:cNvPr>
          <p:cNvSpPr>
            <a:spLocks noGrp="1"/>
          </p:cNvSpPr>
          <p:nvPr>
            <p:ph sz="quarter" idx="15"/>
          </p:nvPr>
        </p:nvSpPr>
        <p:spPr>
          <a:xfrm>
            <a:off x="752400" y="1734328"/>
            <a:ext cx="7539113" cy="5123671"/>
          </a:xfrm>
          <a:prstGeom prst="rect">
            <a:avLst/>
          </a:prstGeom>
        </p:spPr>
        <p:txBody>
          <a:bodyPr lIns="0" tIns="0" rIns="0" bIns="0"/>
          <a:lstStyle>
            <a:lvl1pPr marL="270000" indent="-270000">
              <a:spcAft>
                <a:spcPts val="1400"/>
              </a:spcAft>
              <a:defRPr sz="2500">
                <a:solidFill>
                  <a:schemeClr val="bg1"/>
                </a:solidFill>
              </a:defRPr>
            </a:lvl1pPr>
            <a:lvl2pPr marL="723600" indent="-280800">
              <a:spcBef>
                <a:spcPts val="0"/>
              </a:spcBef>
              <a:spcAft>
                <a:spcPts val="1200"/>
              </a:spcAft>
              <a:defRPr sz="2000">
                <a:solidFill>
                  <a:schemeClr val="bg1"/>
                </a:solidFill>
              </a:defRPr>
            </a:lvl2pPr>
          </a:lstStyle>
          <a:p>
            <a:pPr lvl="0"/>
            <a:r>
              <a:rPr lang="en-US"/>
              <a:t>Click to edit Master text styles</a:t>
            </a:r>
          </a:p>
          <a:p>
            <a:pPr lvl="1"/>
            <a:r>
              <a:rPr lang="en-US"/>
              <a:t>Second level</a:t>
            </a:r>
          </a:p>
        </p:txBody>
      </p:sp>
      <p:cxnSp>
        <p:nvCxnSpPr>
          <p:cNvPr id="5" name="Straight Connector 4">
            <a:extLst>
              <a:ext uri="{FF2B5EF4-FFF2-40B4-BE49-F238E27FC236}">
                <a16:creationId xmlns:a16="http://schemas.microsoft.com/office/drawing/2014/main" id="{C17CD528-8F4A-A777-0914-D45CC7F39B11}"/>
              </a:ext>
            </a:extLst>
          </p:cNvPr>
          <p:cNvCxnSpPr>
            <a:cxnSpLocks/>
          </p:cNvCxnSpPr>
          <p:nvPr userDrawn="1"/>
        </p:nvCxnSpPr>
        <p:spPr>
          <a:xfrm>
            <a:off x="584200" y="1702800"/>
            <a:ext cx="0" cy="3316941"/>
          </a:xfrm>
          <a:prstGeom prst="line">
            <a:avLst/>
          </a:prstGeom>
          <a:ln w="285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0368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A8FBD8-94B8-1699-DB28-BAA115445B7F}"/>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8" name="Text Placeholder 7"/>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9" name="Text Placeholder 11"/>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11174"/>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CA49DF"/>
                </a:solidFill>
                <a:latin typeface="Arial"/>
                <a:ea typeface="+mn-ea"/>
                <a:cs typeface="Arial"/>
              </a:defRPr>
            </a:lvl3pPr>
          </a:lstStyle>
          <a:p>
            <a:pPr lvl="0"/>
            <a:r>
              <a:rPr lang="en-US"/>
              <a:t>Click to edit Master text styles</a:t>
            </a:r>
          </a:p>
          <a:p>
            <a:pPr lvl="1"/>
            <a:r>
              <a:rPr lang="en-US"/>
              <a:t>Second level</a:t>
            </a:r>
          </a:p>
          <a:p>
            <a:pPr lvl="2"/>
            <a:r>
              <a:rPr lang="en-US"/>
              <a:t>Third level</a:t>
            </a:r>
          </a:p>
        </p:txBody>
      </p:sp>
      <p:sp>
        <p:nvSpPr>
          <p:cNvPr id="12" name="TextBox 11"/>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Arial"/>
                <a:cs typeface="Arial"/>
              </a:rPr>
              <a:t>Tables, data validation and relationships</a:t>
            </a:r>
            <a:endParaRPr lang="en-GB" sz="1200" b="1">
              <a:solidFill>
                <a:srgbClr val="FFFFFF"/>
              </a:solidFill>
              <a:effectLst>
                <a:glow rad="228600">
                  <a:schemeClr val="tx1">
                    <a:alpha val="40000"/>
                  </a:schemeClr>
                </a:glow>
              </a:effectLst>
              <a:latin typeface="Arial"/>
              <a:cs typeface="Arial"/>
            </a:endParaRPr>
          </a:p>
          <a:p>
            <a:pPr>
              <a:spcBef>
                <a:spcPts val="288"/>
              </a:spcBef>
            </a:pPr>
            <a:r>
              <a:rPr lang="en-GB" sz="1200" b="0">
                <a:solidFill>
                  <a:srgbClr val="FFFFFF"/>
                </a:solidFill>
                <a:effectLst>
                  <a:glow rad="228600">
                    <a:schemeClr val="tx1">
                      <a:alpha val="40000"/>
                    </a:schemeClr>
                  </a:glow>
                </a:effectLst>
                <a:latin typeface="Arial"/>
                <a:cs typeface="Arial"/>
              </a:rPr>
              <a:t>Pack C Part 1 Producing a database solution</a:t>
            </a:r>
            <a:endParaRPr lang="en-US" sz="1200" b="0">
              <a:solidFill>
                <a:srgbClr val="FFFFFF"/>
              </a:solidFill>
              <a:effectLst>
                <a:glow rad="228600">
                  <a:schemeClr val="tx1">
                    <a:alpha val="40000"/>
                  </a:schemeClr>
                </a:glow>
              </a:effectLst>
              <a:latin typeface="Arial"/>
              <a:cs typeface="Arial"/>
            </a:endParaRPr>
          </a:p>
        </p:txBody>
      </p:sp>
      <p:pic>
        <p:nvPicPr>
          <p:cNvPr id="7" name="Graphic 6">
            <a:extLst>
              <a:ext uri="{FF2B5EF4-FFF2-40B4-BE49-F238E27FC236}">
                <a16:creationId xmlns:a16="http://schemas.microsoft.com/office/drawing/2014/main" id="{57A287C1-821C-C4B2-F33F-65E72EAC612A}"/>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Tree>
    <p:extLst>
      <p:ext uri="{BB962C8B-B14F-4D97-AF65-F5344CB8AC3E}">
        <p14:creationId xmlns:p14="http://schemas.microsoft.com/office/powerpoint/2010/main" val="3864385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E77552E-7AB4-9D56-F33F-C4938379A155}"/>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9" name="Text Placeholder 7">
            <a:extLst>
              <a:ext uri="{FF2B5EF4-FFF2-40B4-BE49-F238E27FC236}">
                <a16:creationId xmlns:a16="http://schemas.microsoft.com/office/drawing/2014/main" id="{3E870C45-D97E-4281-BEEF-AB973C908D7A}"/>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0" name="Text Placeholder 11">
            <a:extLst>
              <a:ext uri="{FF2B5EF4-FFF2-40B4-BE49-F238E27FC236}">
                <a16:creationId xmlns:a16="http://schemas.microsoft.com/office/drawing/2014/main" id="{C8F4355B-C12B-4D64-A9F8-D30EF17E4A3D}"/>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11174"/>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CA49DF"/>
                </a:solidFill>
                <a:latin typeface="Arial"/>
                <a:ea typeface="+mn-ea"/>
                <a:cs typeface="Arial"/>
              </a:defRPr>
            </a:lvl3pPr>
          </a:lstStyle>
          <a:p>
            <a:pPr lvl="0"/>
            <a:r>
              <a:rPr lang="en-US"/>
              <a:t>Click to edit Master text styles</a:t>
            </a:r>
          </a:p>
          <a:p>
            <a:pPr lvl="1"/>
            <a:r>
              <a:rPr lang="en-US"/>
              <a:t>Second level</a:t>
            </a:r>
          </a:p>
          <a:p>
            <a:pPr lvl="2"/>
            <a:r>
              <a:rPr lang="en-US"/>
              <a:t>Third level</a:t>
            </a:r>
          </a:p>
        </p:txBody>
      </p:sp>
      <p:sp>
        <p:nvSpPr>
          <p:cNvPr id="2" name="TextBox 1">
            <a:extLst>
              <a:ext uri="{FF2B5EF4-FFF2-40B4-BE49-F238E27FC236}">
                <a16:creationId xmlns:a16="http://schemas.microsoft.com/office/drawing/2014/main" id="{4A6E32E1-4EE2-724C-B462-3CBA21A18261}"/>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mn-lt"/>
                <a:cs typeface="Arial"/>
              </a:rPr>
              <a:t>Tables, data validation and relationships</a:t>
            </a:r>
            <a:endParaRPr lang="en-GB" sz="1200" b="1">
              <a:solidFill>
                <a:srgbClr val="FFFFFF"/>
              </a:solidFill>
              <a:effectLst>
                <a:glow rad="228600">
                  <a:schemeClr val="tx1">
                    <a:alpha val="40000"/>
                  </a:schemeClr>
                </a:glow>
              </a:effectLst>
              <a:latin typeface="+mn-lt"/>
              <a:cs typeface="Arial"/>
            </a:endParaRPr>
          </a:p>
          <a:p>
            <a:pPr>
              <a:spcBef>
                <a:spcPts val="288"/>
              </a:spcBef>
            </a:pPr>
            <a:r>
              <a:rPr lang="en-GB" sz="1200" b="0">
                <a:solidFill>
                  <a:srgbClr val="FFFFFF"/>
                </a:solidFill>
                <a:effectLst>
                  <a:glow rad="228600">
                    <a:schemeClr val="tx1">
                      <a:alpha val="40000"/>
                    </a:schemeClr>
                  </a:glow>
                </a:effectLst>
                <a:latin typeface="+mn-lt"/>
                <a:cs typeface="Arial"/>
              </a:rPr>
              <a:t>Pack C Part 1 Producing a database solution</a:t>
            </a:r>
            <a:endParaRPr lang="en-US" sz="1200" b="0">
              <a:solidFill>
                <a:srgbClr val="FFFFFF"/>
              </a:solidFill>
              <a:effectLst>
                <a:glow rad="228600">
                  <a:schemeClr val="tx1">
                    <a:alpha val="40000"/>
                  </a:schemeClr>
                </a:glow>
              </a:effectLst>
              <a:latin typeface="+mn-lt"/>
              <a:cs typeface="Arial"/>
            </a:endParaRPr>
          </a:p>
        </p:txBody>
      </p:sp>
    </p:spTree>
    <p:extLst>
      <p:ext uri="{BB962C8B-B14F-4D97-AF65-F5344CB8AC3E}">
        <p14:creationId xmlns:p14="http://schemas.microsoft.com/office/powerpoint/2010/main" val="1663747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E78FF1C-2EF8-F6F0-A3D8-58F7CC3E70BB}"/>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pic>
        <p:nvPicPr>
          <p:cNvPr id="7" name="Graphic 6">
            <a:extLst>
              <a:ext uri="{FF2B5EF4-FFF2-40B4-BE49-F238E27FC236}">
                <a16:creationId xmlns:a16="http://schemas.microsoft.com/office/drawing/2014/main" id="{4E4872C0-369E-0B7C-704D-12616CD154EC}"/>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798868"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11174"/>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CA49DF"/>
                </a:solidFill>
                <a:latin typeface="Arial"/>
                <a:ea typeface="+mn-ea"/>
                <a:cs typeface="Arial"/>
              </a:defRPr>
            </a:lvl3pPr>
          </a:lstStyle>
          <a:p>
            <a:pPr lvl="0"/>
            <a:r>
              <a:rPr lang="en-US"/>
              <a:t>Click to edit Master text styles</a:t>
            </a:r>
          </a:p>
          <a:p>
            <a:pPr lvl="1"/>
            <a:r>
              <a:rPr lang="en-US"/>
              <a:t>Second level</a:t>
            </a:r>
          </a:p>
          <a:p>
            <a:pPr lvl="2"/>
            <a:r>
              <a:rPr lang="en-US"/>
              <a:t>Third level</a:t>
            </a:r>
          </a:p>
        </p:txBody>
      </p:sp>
      <p:pic>
        <p:nvPicPr>
          <p:cNvPr id="3" name="Graphic 2">
            <a:extLst>
              <a:ext uri="{FF2B5EF4-FFF2-40B4-BE49-F238E27FC236}">
                <a16:creationId xmlns:a16="http://schemas.microsoft.com/office/drawing/2014/main" id="{0B2CEDC3-7958-1281-CE59-C40706AA7F42}"/>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722483" y="900257"/>
            <a:ext cx="1469517" cy="552450"/>
          </a:xfrm>
          <a:prstGeom prst="rect">
            <a:avLst/>
          </a:prstGeom>
        </p:spPr>
      </p:pic>
      <p:sp>
        <p:nvSpPr>
          <p:cNvPr id="2" name="TextBox 1">
            <a:extLst>
              <a:ext uri="{FF2B5EF4-FFF2-40B4-BE49-F238E27FC236}">
                <a16:creationId xmlns:a16="http://schemas.microsoft.com/office/drawing/2014/main" id="{EE465FBA-5D0D-6EF3-9DC4-EB83123E34F0}"/>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mn-lt"/>
                <a:cs typeface="Arial"/>
              </a:rPr>
              <a:t>Tables, data validation and relationships</a:t>
            </a:r>
            <a:endParaRPr lang="en-GB" sz="1200" b="1">
              <a:solidFill>
                <a:srgbClr val="FFFFFF"/>
              </a:solidFill>
              <a:effectLst>
                <a:glow rad="228600">
                  <a:schemeClr val="tx1">
                    <a:alpha val="40000"/>
                  </a:schemeClr>
                </a:glow>
              </a:effectLst>
              <a:latin typeface="+mn-lt"/>
              <a:cs typeface="Arial"/>
            </a:endParaRPr>
          </a:p>
          <a:p>
            <a:pPr>
              <a:spcBef>
                <a:spcPts val="288"/>
              </a:spcBef>
            </a:pPr>
            <a:r>
              <a:rPr lang="en-GB" sz="1200" b="0">
                <a:solidFill>
                  <a:srgbClr val="FFFFFF"/>
                </a:solidFill>
                <a:effectLst>
                  <a:glow rad="228600">
                    <a:schemeClr val="tx1">
                      <a:alpha val="40000"/>
                    </a:schemeClr>
                  </a:glow>
                </a:effectLst>
                <a:latin typeface="+mn-lt"/>
                <a:cs typeface="Arial"/>
              </a:rPr>
              <a:t>Pack C Part 1 Producing a database solution</a:t>
            </a:r>
            <a:endParaRPr lang="en-US" sz="1200" b="0">
              <a:solidFill>
                <a:srgbClr val="FFFFFF"/>
              </a:solidFill>
              <a:effectLst>
                <a:glow rad="228600">
                  <a:schemeClr val="tx1">
                    <a:alpha val="40000"/>
                  </a:schemeClr>
                </a:glow>
              </a:effectLst>
              <a:latin typeface="+mn-lt"/>
              <a:cs typeface="Arial"/>
            </a:endParaRPr>
          </a:p>
        </p:txBody>
      </p:sp>
    </p:spTree>
    <p:extLst>
      <p:ext uri="{BB962C8B-B14F-4D97-AF65-F5344CB8AC3E}">
        <p14:creationId xmlns:p14="http://schemas.microsoft.com/office/powerpoint/2010/main" val="930331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B8B073-9D8E-7074-B0EC-4D00DABB1B76}"/>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sp>
        <p:nvSpPr>
          <p:cNvPr id="11" name="Text Placeholder 7">
            <a:extLst>
              <a:ext uri="{FF2B5EF4-FFF2-40B4-BE49-F238E27FC236}">
                <a16:creationId xmlns:a16="http://schemas.microsoft.com/office/drawing/2014/main" id="{AABA280D-7BB2-447F-92AC-C7C061023E4B}"/>
              </a:ext>
            </a:extLst>
          </p:cNvPr>
          <p:cNvSpPr>
            <a:spLocks noGrp="1"/>
          </p:cNvSpPr>
          <p:nvPr>
            <p:ph type="body" sz="quarter" idx="13" hasCustomPrompt="1"/>
          </p:nvPr>
        </p:nvSpPr>
        <p:spPr>
          <a:xfrm>
            <a:off x="752400" y="906233"/>
            <a:ext cx="9662681"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Click to edit text styles</a:t>
            </a:r>
          </a:p>
        </p:txBody>
      </p:sp>
      <p:sp>
        <p:nvSpPr>
          <p:cNvPr id="13" name="Text Placeholder 11">
            <a:extLst>
              <a:ext uri="{FF2B5EF4-FFF2-40B4-BE49-F238E27FC236}">
                <a16:creationId xmlns:a16="http://schemas.microsoft.com/office/drawing/2014/main" id="{8FF35AEE-5337-4A17-A68B-5F42AFDFFF0C}"/>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11174"/>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CA49DF"/>
                </a:solidFill>
                <a:latin typeface="Arial"/>
                <a:ea typeface="+mn-ea"/>
                <a:cs typeface="Arial"/>
              </a:defRPr>
            </a:lvl3pPr>
          </a:lstStyle>
          <a:p>
            <a:pPr lvl="0"/>
            <a:r>
              <a:rPr lang="en-US"/>
              <a:t>Click to edit Master text styles</a:t>
            </a:r>
          </a:p>
          <a:p>
            <a:pPr lvl="1"/>
            <a:r>
              <a:rPr lang="en-US"/>
              <a:t>Second level</a:t>
            </a:r>
          </a:p>
          <a:p>
            <a:pPr lvl="2"/>
            <a:r>
              <a:rPr lang="en-US"/>
              <a:t>Third level</a:t>
            </a:r>
          </a:p>
        </p:txBody>
      </p:sp>
      <p:pic>
        <p:nvPicPr>
          <p:cNvPr id="5" name="Graphic 4">
            <a:extLst>
              <a:ext uri="{FF2B5EF4-FFF2-40B4-BE49-F238E27FC236}">
                <a16:creationId xmlns:a16="http://schemas.microsoft.com/office/drawing/2014/main" id="{5FF45D6F-C97A-1E6F-6619-282C302EE89D}"/>
              </a:ext>
            </a:extLst>
          </p:cNvPr>
          <p:cNvPicPr>
            <a:picLocks noChangeAspect="1"/>
          </p:cNvPicPr>
          <p:nvPr userDrawn="1"/>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722483" y="900257"/>
            <a:ext cx="1469517" cy="552450"/>
          </a:xfrm>
          <a:prstGeom prst="rect">
            <a:avLst/>
          </a:prstGeom>
        </p:spPr>
      </p:pic>
      <p:sp>
        <p:nvSpPr>
          <p:cNvPr id="2" name="TextBox 1">
            <a:extLst>
              <a:ext uri="{FF2B5EF4-FFF2-40B4-BE49-F238E27FC236}">
                <a16:creationId xmlns:a16="http://schemas.microsoft.com/office/drawing/2014/main" id="{BEF6E320-7249-AA59-DFC5-A874BA07534D}"/>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mn-lt"/>
                <a:cs typeface="Arial"/>
              </a:rPr>
              <a:t>Tables, data validation and relationships</a:t>
            </a:r>
            <a:endParaRPr lang="en-GB" sz="1200" b="1">
              <a:solidFill>
                <a:srgbClr val="FFFFFF"/>
              </a:solidFill>
              <a:effectLst>
                <a:glow rad="228600">
                  <a:schemeClr val="tx1">
                    <a:alpha val="40000"/>
                  </a:schemeClr>
                </a:glow>
              </a:effectLst>
              <a:latin typeface="+mn-lt"/>
              <a:cs typeface="Arial"/>
            </a:endParaRPr>
          </a:p>
          <a:p>
            <a:pPr>
              <a:spcBef>
                <a:spcPts val="288"/>
              </a:spcBef>
            </a:pPr>
            <a:r>
              <a:rPr lang="en-GB" sz="1200" b="0">
                <a:solidFill>
                  <a:srgbClr val="FFFFFF"/>
                </a:solidFill>
                <a:effectLst>
                  <a:glow rad="228600">
                    <a:schemeClr val="tx1">
                      <a:alpha val="40000"/>
                    </a:schemeClr>
                  </a:glow>
                </a:effectLst>
                <a:latin typeface="+mn-lt"/>
                <a:cs typeface="Arial"/>
              </a:rPr>
              <a:t>Pack C Part 1 Producing a database solution</a:t>
            </a:r>
            <a:endParaRPr lang="en-US" sz="1200" b="0">
              <a:solidFill>
                <a:srgbClr val="FFFFFF"/>
              </a:solidFill>
              <a:effectLst>
                <a:glow rad="228600">
                  <a:schemeClr val="tx1">
                    <a:alpha val="40000"/>
                  </a:schemeClr>
                </a:glow>
              </a:effectLst>
              <a:latin typeface="+mn-lt"/>
              <a:cs typeface="Arial"/>
            </a:endParaRPr>
          </a:p>
        </p:txBody>
      </p:sp>
    </p:spTree>
    <p:extLst>
      <p:ext uri="{BB962C8B-B14F-4D97-AF65-F5344CB8AC3E}">
        <p14:creationId xmlns:p14="http://schemas.microsoft.com/office/powerpoint/2010/main" val="16808220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DEA1512-ABBF-FA95-7917-9A6AE9AFAD0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pic>
        <p:nvPicPr>
          <p:cNvPr id="6" name="Graphic 5">
            <a:extLst>
              <a:ext uri="{FF2B5EF4-FFF2-40B4-BE49-F238E27FC236}">
                <a16:creationId xmlns:a16="http://schemas.microsoft.com/office/drawing/2014/main" id="{C43544DE-22A3-575E-CEC6-E6306B8C075E}"/>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12" name="Text Placeholder 7">
            <a:extLst>
              <a:ext uri="{FF2B5EF4-FFF2-40B4-BE49-F238E27FC236}">
                <a16:creationId xmlns:a16="http://schemas.microsoft.com/office/drawing/2014/main" id="{275BFCD8-D891-4C98-A61D-8D9D27E59A9F}"/>
              </a:ext>
            </a:extLst>
          </p:cNvPr>
          <p:cNvSpPr>
            <a:spLocks noGrp="1"/>
          </p:cNvSpPr>
          <p:nvPr>
            <p:ph type="body" sz="quarter" idx="13" hasCustomPrompt="1"/>
          </p:nvPr>
        </p:nvSpPr>
        <p:spPr>
          <a:xfrm>
            <a:off x="752399" y="906233"/>
            <a:ext cx="10491863" cy="670772"/>
          </a:xfrm>
          <a:prstGeom prst="rect">
            <a:avLst/>
          </a:prstGeom>
        </p:spPr>
        <p:txBody>
          <a:bodyPr lIns="0">
            <a:noAutofit/>
          </a:bodyPr>
          <a:lstStyle>
            <a:lvl1pPr marL="0" indent="0">
              <a:lnSpc>
                <a:spcPts val="3900"/>
              </a:lnSpc>
              <a:spcBef>
                <a:spcPts val="0"/>
              </a:spcBef>
              <a:spcAft>
                <a:spcPts val="1500"/>
              </a:spcAft>
              <a:buNone/>
              <a:defRPr sz="4000" b="1" i="0">
                <a:solidFill>
                  <a:schemeClr val="tx1"/>
                </a:solidFill>
                <a:latin typeface="Arial"/>
                <a:cs typeface="Arial"/>
              </a:defRPr>
            </a:lvl1pPr>
            <a:lvl2pPr marL="457200" indent="-457200">
              <a:lnSpc>
                <a:spcPts val="2500"/>
              </a:lnSpc>
              <a:spcBef>
                <a:spcPts val="0"/>
              </a:spcBef>
              <a:spcAft>
                <a:spcPts val="1000"/>
              </a:spcAft>
              <a:buNone/>
              <a:defRPr sz="4000" b="0">
                <a:solidFill>
                  <a:schemeClr val="tx1">
                    <a:lumMod val="50000"/>
                    <a:lumOff val="50000"/>
                  </a:schemeClr>
                </a:solidFill>
                <a:latin typeface="Arial"/>
                <a:cs typeface="Arial"/>
              </a:defRPr>
            </a:lvl2pPr>
            <a:lvl3pPr marL="0" indent="0">
              <a:lnSpc>
                <a:spcPts val="3600"/>
              </a:lnSpc>
              <a:spcBef>
                <a:spcPts val="0"/>
              </a:spcBef>
              <a:buNone/>
              <a:defRPr sz="3000">
                <a:solidFill>
                  <a:schemeClr val="tx1">
                    <a:lumMod val="50000"/>
                    <a:lumOff val="50000"/>
                  </a:schemeClr>
                </a:solidFill>
                <a:latin typeface="Arial"/>
                <a:cs typeface="Arial"/>
              </a:defRPr>
            </a:lvl3pPr>
          </a:lstStyle>
          <a:p>
            <a:pPr lvl="0"/>
            <a:r>
              <a:rPr lang="en-US"/>
              <a:t>Worksheet</a:t>
            </a:r>
          </a:p>
        </p:txBody>
      </p:sp>
      <p:sp>
        <p:nvSpPr>
          <p:cNvPr id="15" name="Text Placeholder 11">
            <a:extLst>
              <a:ext uri="{FF2B5EF4-FFF2-40B4-BE49-F238E27FC236}">
                <a16:creationId xmlns:a16="http://schemas.microsoft.com/office/drawing/2014/main" id="{EDB80FE1-CB5F-4209-A5CF-C0E7A88B733B}"/>
              </a:ext>
            </a:extLst>
          </p:cNvPr>
          <p:cNvSpPr>
            <a:spLocks noGrp="1"/>
          </p:cNvSpPr>
          <p:nvPr>
            <p:ph type="body" sz="quarter" idx="14"/>
          </p:nvPr>
        </p:nvSpPr>
        <p:spPr>
          <a:xfrm>
            <a:off x="752400" y="1704180"/>
            <a:ext cx="7539113" cy="5153820"/>
          </a:xfrm>
          <a:prstGeom prst="rect">
            <a:avLst/>
          </a:prstGeom>
        </p:spPr>
        <p:txBody>
          <a:bodyPr vert="horz" lIns="0" tIns="0"/>
          <a:lstStyle>
            <a:lvl1pPr marL="271463" indent="-271463">
              <a:lnSpc>
                <a:spcPct val="100000"/>
              </a:lnSpc>
              <a:spcBef>
                <a:spcPts val="0"/>
              </a:spcBef>
              <a:spcAft>
                <a:spcPts val="1400"/>
              </a:spcAft>
              <a:buFont typeface="Arial"/>
              <a:buChar char="•"/>
              <a:defRPr sz="2500">
                <a:solidFill>
                  <a:schemeClr val="tx1"/>
                </a:solidFill>
                <a:latin typeface="Arial"/>
                <a:cs typeface="Arial"/>
              </a:defRPr>
            </a:lvl1pPr>
            <a:lvl2pPr marL="723900" indent="-279400">
              <a:lnSpc>
                <a:spcPct val="100000"/>
              </a:lnSpc>
              <a:spcBef>
                <a:spcPts val="0"/>
              </a:spcBef>
              <a:spcAft>
                <a:spcPts val="1200"/>
              </a:spcAft>
              <a:buFont typeface="Arial"/>
              <a:buChar char="•"/>
              <a:defRPr sz="2000">
                <a:solidFill>
                  <a:srgbClr val="611174"/>
                </a:solidFill>
                <a:latin typeface="Arial"/>
                <a:cs typeface="Arial"/>
              </a:defRPr>
            </a:lvl2pPr>
            <a:lvl3pPr marL="723900" indent="-279400">
              <a:lnSpc>
                <a:spcPct val="100000"/>
              </a:lnSpc>
              <a:spcBef>
                <a:spcPts val="0"/>
              </a:spcBef>
              <a:spcAft>
                <a:spcPts val="1200"/>
              </a:spcAft>
              <a:buFont typeface="Arial"/>
              <a:buChar char="•"/>
              <a:defRPr lang="en-US" sz="2000" kern="1200" baseline="0" dirty="0" smtClean="0">
                <a:solidFill>
                  <a:srgbClr val="CA49DF"/>
                </a:solidFill>
                <a:latin typeface="Arial"/>
                <a:ea typeface="+mn-ea"/>
                <a:cs typeface="Arial"/>
              </a:defRPr>
            </a:lvl3pPr>
          </a:lstStyle>
          <a:p>
            <a:pPr lvl="0"/>
            <a:r>
              <a:rPr lang="en-US"/>
              <a:t>Click to edit Master text styles</a:t>
            </a:r>
          </a:p>
          <a:p>
            <a:pPr lvl="1"/>
            <a:r>
              <a:rPr lang="en-US"/>
              <a:t>Second level</a:t>
            </a:r>
          </a:p>
          <a:p>
            <a:pPr lvl="2"/>
            <a:r>
              <a:rPr lang="en-US"/>
              <a:t>Third level</a:t>
            </a:r>
          </a:p>
        </p:txBody>
      </p:sp>
      <p:pic>
        <p:nvPicPr>
          <p:cNvPr id="4" name="Picture 3" descr="Untitled-1.png">
            <a:extLst>
              <a:ext uri="{FF2B5EF4-FFF2-40B4-BE49-F238E27FC236}">
                <a16:creationId xmlns:a16="http://schemas.microsoft.com/office/drawing/2014/main" id="{5493621D-31CA-0C6C-37C1-175B02E0A82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843348" y="901700"/>
            <a:ext cx="2981527" cy="3253079"/>
          </a:xfrm>
          <a:prstGeom prst="rect">
            <a:avLst/>
          </a:prstGeom>
        </p:spPr>
      </p:pic>
      <p:sp>
        <p:nvSpPr>
          <p:cNvPr id="2" name="TextBox 1">
            <a:extLst>
              <a:ext uri="{FF2B5EF4-FFF2-40B4-BE49-F238E27FC236}">
                <a16:creationId xmlns:a16="http://schemas.microsoft.com/office/drawing/2014/main" id="{79B7E370-8D16-BFFC-387F-A5E24D7F39CD}"/>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mn-lt"/>
                <a:cs typeface="Arial"/>
              </a:rPr>
              <a:t>Tables, data validation and relationships</a:t>
            </a:r>
            <a:endParaRPr lang="en-GB" sz="1200" b="1">
              <a:solidFill>
                <a:srgbClr val="FFFFFF"/>
              </a:solidFill>
              <a:effectLst>
                <a:glow rad="228600">
                  <a:schemeClr val="tx1">
                    <a:alpha val="40000"/>
                  </a:schemeClr>
                </a:glow>
              </a:effectLst>
              <a:latin typeface="+mn-lt"/>
              <a:cs typeface="Arial"/>
            </a:endParaRPr>
          </a:p>
          <a:p>
            <a:pPr>
              <a:spcBef>
                <a:spcPts val="288"/>
              </a:spcBef>
            </a:pPr>
            <a:r>
              <a:rPr lang="en-GB" sz="1200" b="0">
                <a:solidFill>
                  <a:srgbClr val="FFFFFF"/>
                </a:solidFill>
                <a:effectLst>
                  <a:glow rad="228600">
                    <a:schemeClr val="tx1">
                      <a:alpha val="40000"/>
                    </a:schemeClr>
                  </a:glow>
                </a:effectLst>
                <a:latin typeface="+mn-lt"/>
                <a:cs typeface="Arial"/>
              </a:rPr>
              <a:t>Pack C Part 1 Producing a database solution</a:t>
            </a:r>
            <a:endParaRPr lang="en-US" sz="1200" b="0">
              <a:solidFill>
                <a:srgbClr val="FFFFFF"/>
              </a:solidFill>
              <a:effectLst>
                <a:glow rad="228600">
                  <a:schemeClr val="tx1">
                    <a:alpha val="40000"/>
                  </a:schemeClr>
                </a:glow>
              </a:effectLst>
              <a:latin typeface="+mn-lt"/>
              <a:cs typeface="Arial"/>
            </a:endParaRPr>
          </a:p>
        </p:txBody>
      </p:sp>
    </p:spTree>
    <p:extLst>
      <p:ext uri="{BB962C8B-B14F-4D97-AF65-F5344CB8AC3E}">
        <p14:creationId xmlns:p14="http://schemas.microsoft.com/office/powerpoint/2010/main" val="1482273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8991732-DD55-B592-813E-34D57AD6B64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0" y="275"/>
            <a:ext cx="12192000" cy="648950"/>
          </a:xfrm>
          <a:prstGeom prst="rect">
            <a:avLst/>
          </a:prstGeom>
        </p:spPr>
      </p:pic>
      <p:pic>
        <p:nvPicPr>
          <p:cNvPr id="6" name="Graphic 5">
            <a:extLst>
              <a:ext uri="{FF2B5EF4-FFF2-40B4-BE49-F238E27FC236}">
                <a16:creationId xmlns:a16="http://schemas.microsoft.com/office/drawing/2014/main" id="{153EB248-DFED-664F-C303-8C306A4583F9}"/>
              </a:ext>
            </a:extLst>
          </p:cNvPr>
          <p:cNvPicPr>
            <a:picLocks noChangeAspect="1"/>
          </p:cNvPicPr>
          <p:nvPr userDrawn="1"/>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4" name="TextBox 3">
            <a:extLst>
              <a:ext uri="{FF2B5EF4-FFF2-40B4-BE49-F238E27FC236}">
                <a16:creationId xmlns:a16="http://schemas.microsoft.com/office/drawing/2014/main" id="{7846F7DA-E874-7F94-7AA0-EC1A3FA99012}"/>
              </a:ext>
            </a:extLst>
          </p:cNvPr>
          <p:cNvSpPr txBox="1"/>
          <p:nvPr userDrawn="1"/>
        </p:nvSpPr>
        <p:spPr>
          <a:xfrm>
            <a:off x="752400" y="156700"/>
            <a:ext cx="10756847" cy="452432"/>
          </a:xfrm>
          <a:prstGeom prst="rect">
            <a:avLst/>
          </a:prstGeom>
          <a:noFill/>
        </p:spPr>
        <p:txBody>
          <a:bodyPr wrap="square" lIns="0" tIns="0" rIns="0" rtlCol="0">
            <a:noAutofit/>
          </a:bodyPr>
          <a:lstStyle/>
          <a:p>
            <a:pPr>
              <a:spcBef>
                <a:spcPts val="288"/>
              </a:spcBef>
            </a:pPr>
            <a:r>
              <a:rPr lang="en-US" sz="1200" b="1">
                <a:solidFill>
                  <a:srgbClr val="FFFFFF"/>
                </a:solidFill>
                <a:effectLst>
                  <a:glow rad="228600">
                    <a:schemeClr val="tx1">
                      <a:alpha val="40000"/>
                    </a:schemeClr>
                  </a:glow>
                </a:effectLst>
                <a:latin typeface="+mn-lt"/>
                <a:cs typeface="Arial"/>
              </a:rPr>
              <a:t>Tables, data validation and relationships</a:t>
            </a:r>
            <a:endParaRPr lang="en-GB" sz="1200" b="1">
              <a:solidFill>
                <a:srgbClr val="FFFFFF"/>
              </a:solidFill>
              <a:effectLst>
                <a:glow rad="228600">
                  <a:schemeClr val="tx1">
                    <a:alpha val="40000"/>
                  </a:schemeClr>
                </a:glow>
              </a:effectLst>
              <a:latin typeface="+mn-lt"/>
              <a:cs typeface="Arial"/>
            </a:endParaRPr>
          </a:p>
          <a:p>
            <a:pPr>
              <a:spcBef>
                <a:spcPts val="288"/>
              </a:spcBef>
            </a:pPr>
            <a:r>
              <a:rPr lang="en-GB" sz="1200" b="0">
                <a:solidFill>
                  <a:srgbClr val="FFFFFF"/>
                </a:solidFill>
                <a:effectLst>
                  <a:glow rad="228600">
                    <a:schemeClr val="tx1">
                      <a:alpha val="40000"/>
                    </a:schemeClr>
                  </a:glow>
                </a:effectLst>
                <a:latin typeface="+mn-lt"/>
                <a:cs typeface="Arial"/>
              </a:rPr>
              <a:t>Pack C Part 1 Producing a database solution</a:t>
            </a:r>
            <a:endParaRPr lang="en-US" sz="1200" b="0">
              <a:solidFill>
                <a:srgbClr val="FFFFFF"/>
              </a:solidFill>
              <a:effectLst>
                <a:glow rad="228600">
                  <a:schemeClr val="tx1">
                    <a:alpha val="40000"/>
                  </a:schemeClr>
                </a:glow>
              </a:effectLst>
              <a:latin typeface="+mn-lt"/>
              <a:cs typeface="Arial"/>
            </a:endParaRPr>
          </a:p>
        </p:txBody>
      </p:sp>
      <p:sp>
        <p:nvSpPr>
          <p:cNvPr id="8" name="Rectangle 7">
            <a:extLst>
              <a:ext uri="{FF2B5EF4-FFF2-40B4-BE49-F238E27FC236}">
                <a16:creationId xmlns:a16="http://schemas.microsoft.com/office/drawing/2014/main" id="{A975CF10-0C97-4228-BA6B-F209FC8712C4}"/>
              </a:ext>
            </a:extLst>
          </p:cNvPr>
          <p:cNvSpPr/>
          <p:nvPr userDrawn="1"/>
        </p:nvSpPr>
        <p:spPr>
          <a:xfrm>
            <a:off x="752495" y="1170000"/>
            <a:ext cx="7216801" cy="4924425"/>
          </a:xfrm>
          <a:prstGeom prst="rect">
            <a:avLst/>
          </a:prstGeom>
        </p:spPr>
        <p:txBody>
          <a:bodyPr wrap="square" lIns="0" rIns="0">
            <a:spAutoFit/>
          </a:bodyPr>
          <a:lstStyle/>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a:ln>
                  <a:noFill/>
                </a:ln>
                <a:solidFill>
                  <a:schemeClr val="bg1"/>
                </a:solidFill>
                <a:effectLst/>
                <a:uLnTx/>
                <a:uFillTx/>
                <a:latin typeface="Arial"/>
                <a:ea typeface="+mn-ea"/>
                <a:cs typeface="Arial"/>
              </a:rPr>
              <a:t>Copyright</a:t>
            </a:r>
            <a:endParaRPr kumimoji="0" lang="en-GB" sz="1200" b="1" i="0" u="none" strike="noStrike" kern="1200" cap="none" spc="0" normalizeH="0" baseline="0" noProof="0">
              <a:ln>
                <a:noFill/>
              </a:ln>
              <a:solidFill>
                <a:schemeClr val="bg1"/>
              </a:solidFill>
              <a:effectLst/>
              <a:uLnTx/>
              <a:uFillTx/>
              <a:latin typeface="Arial"/>
              <a:ea typeface="+mn-ea"/>
              <a:cs typeface="Arial"/>
            </a:endParaRP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 2026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The contents of this unit are protected by copyright. </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This unit and all the worksheets, PowerPoint presentations, teaching guides and other associated files distributed with it are supplied to you by PG Online Limited under licence and may be used and copied by you only in accordance with the terms of the licence. Except as expressly permitted by the licence, no part of the materials distributed with this unit may be used, reproduced, stored in a retrieval system, or transmitted, in any form or by any means, electronic or otherwise, without the prior written permission of PG Online Limited.</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400" b="1" i="0" u="none" strike="noStrike" kern="1200" cap="none" spc="0" normalizeH="0" baseline="0" noProof="0">
                <a:ln>
                  <a:noFill/>
                </a:ln>
                <a:solidFill>
                  <a:schemeClr val="bg1"/>
                </a:solidFill>
                <a:effectLst/>
                <a:uLnTx/>
                <a:uFillTx/>
                <a:latin typeface="Arial"/>
                <a:ea typeface="+mn-ea"/>
                <a:cs typeface="Arial"/>
              </a:rPr>
              <a:t>Licence agreement</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This is a legal agreement between you, the end user, and PG Online Limited. This unit and all the worksheets, PowerPoint presentations, teaching guides and other associated files distributed with it is licensed, not sold, to you by PG Online Limited for use under the terms of the licence.</a:t>
            </a:r>
          </a:p>
          <a:p>
            <a:pPr marL="0" marR="0" lvl="0" indent="0" algn="just" defTabSz="457200" rtl="0" eaLnBrk="1" fontAlgn="auto" latinLnBrk="0" hangingPunct="1">
              <a:lnSpc>
                <a:spcPct val="100000"/>
              </a:lnSpc>
              <a:spcBef>
                <a:spcPts val="0"/>
              </a:spcBef>
              <a:spcAft>
                <a:spcPts val="1400"/>
              </a:spcAft>
              <a:buClrTx/>
              <a:buSzTx/>
              <a:buFont typeface="Arial"/>
              <a:buNone/>
              <a:tabLst/>
              <a:defRPr/>
            </a:pPr>
            <a:r>
              <a:rPr kumimoji="0" lang="en-GB" sz="1200" b="0" i="0" u="none" strike="noStrike" kern="1200" cap="none" spc="0" normalizeH="0" baseline="0" noProof="0">
                <a:ln>
                  <a:noFill/>
                </a:ln>
                <a:solidFill>
                  <a:schemeClr val="bg1"/>
                </a:solidFill>
                <a:effectLst/>
                <a:uLnTx/>
                <a:uFillTx/>
                <a:latin typeface="Arial"/>
                <a:ea typeface="+mn-ea"/>
                <a:cs typeface="Arial"/>
              </a:rPr>
              <a:t>The materials distributed with this unit may be freely copied and used by members of a single institution on a single site only. You are not permitted to share in any way any of the materials or part of the materials with any third party, including users on another site or individuals who are members of a separate institution. You acknowledge that the materials must remain with you, the licencing institution, and no part of the materials may be transferred to another institution. You also agree not to procure, authorise, encourage, facilitate or enable any third party to reproduce these materials in whole or in part without the prior permission of PG Online Limited.</a:t>
            </a:r>
            <a:endParaRPr lang="en-GB" sz="1200">
              <a:solidFill>
                <a:schemeClr val="bg1"/>
              </a:solidFill>
            </a:endParaRPr>
          </a:p>
        </p:txBody>
      </p:sp>
    </p:spTree>
    <p:extLst>
      <p:ext uri="{BB962C8B-B14F-4D97-AF65-F5344CB8AC3E}">
        <p14:creationId xmlns:p14="http://schemas.microsoft.com/office/powerpoint/2010/main" val="3920882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98079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9" r:id="rId6"/>
    <p:sldLayoutId id="2147483671" r:id="rId7"/>
    <p:sldLayoutId id="2147483665" r:id="rId8"/>
    <p:sldLayoutId id="2147483668"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5223" userDrawn="1">
          <p15:clr>
            <a:srgbClr val="F26B43"/>
          </p15:clr>
        </p15:guide>
        <p15:guide id="4" pos="7083" userDrawn="1">
          <p15:clr>
            <a:srgbClr val="F26B43"/>
          </p15:clr>
        </p15:guide>
        <p15:guide id="5" orient="horz" pos="14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 Id="rId5" Type="http://schemas.openxmlformats.org/officeDocument/2006/relationships/image" Target="../media/image25.sv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5.sv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sv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80361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7C2AB-D5B1-9914-FFE3-51B9E42593EB}"/>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D48075D5-99C0-1687-70CD-6E75434163A5}"/>
              </a:ext>
            </a:extLst>
          </p:cNvPr>
          <p:cNvGrpSpPr/>
          <p:nvPr/>
        </p:nvGrpSpPr>
        <p:grpSpPr>
          <a:xfrm>
            <a:off x="5404758" y="1821264"/>
            <a:ext cx="6134956" cy="3991532"/>
            <a:chOff x="5392727" y="2104006"/>
            <a:chExt cx="6134956" cy="3991532"/>
          </a:xfrm>
        </p:grpSpPr>
        <p:pic>
          <p:nvPicPr>
            <p:cNvPr id="21" name="Picture 20" descr="A screenshot of a computer&#10;&#10;AI-generated content may be incorrect.">
              <a:extLst>
                <a:ext uri="{FF2B5EF4-FFF2-40B4-BE49-F238E27FC236}">
                  <a16:creationId xmlns:a16="http://schemas.microsoft.com/office/drawing/2014/main" id="{C7B38B05-C2B0-C59C-A53E-398F60C8C292}"/>
                </a:ext>
              </a:extLst>
            </p:cNvPr>
            <p:cNvPicPr>
              <a:picLocks noChangeAspect="1"/>
            </p:cNvPicPr>
            <p:nvPr/>
          </p:nvPicPr>
          <p:blipFill>
            <a:blip r:embed="rId2"/>
            <a:stretch>
              <a:fillRect/>
            </a:stretch>
          </p:blipFill>
          <p:spPr>
            <a:xfrm>
              <a:off x="5392727" y="2104006"/>
              <a:ext cx="6134956" cy="3991532"/>
            </a:xfrm>
            <a:prstGeom prst="rect">
              <a:avLst/>
            </a:prstGeom>
            <a:ln>
              <a:solidFill>
                <a:schemeClr val="tx1"/>
              </a:solidFill>
            </a:ln>
          </p:spPr>
        </p:pic>
        <p:sp>
          <p:nvSpPr>
            <p:cNvPr id="22" name="Rectangle 21">
              <a:extLst>
                <a:ext uri="{FF2B5EF4-FFF2-40B4-BE49-F238E27FC236}">
                  <a16:creationId xmlns:a16="http://schemas.microsoft.com/office/drawing/2014/main" id="{C291E28B-3691-09A8-07AC-9A2B3D047144}"/>
                </a:ext>
              </a:extLst>
            </p:cNvPr>
            <p:cNvSpPr/>
            <p:nvPr/>
          </p:nvSpPr>
          <p:spPr>
            <a:xfrm>
              <a:off x="9047747" y="4614111"/>
              <a:ext cx="2391853" cy="6707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 Placeholder 3">
            <a:extLst>
              <a:ext uri="{FF2B5EF4-FFF2-40B4-BE49-F238E27FC236}">
                <a16:creationId xmlns:a16="http://schemas.microsoft.com/office/drawing/2014/main" id="{14EC3344-B383-EF02-543C-944ED6DAF0B2}"/>
              </a:ext>
            </a:extLst>
          </p:cNvPr>
          <p:cNvSpPr>
            <a:spLocks noGrp="1"/>
          </p:cNvSpPr>
          <p:nvPr>
            <p:ph type="body" sz="quarter" idx="13"/>
          </p:nvPr>
        </p:nvSpPr>
        <p:spPr/>
        <p:txBody>
          <a:bodyPr/>
          <a:lstStyle/>
          <a:p>
            <a:r>
              <a:rPr lang="en-GB"/>
              <a:t>Field properties</a:t>
            </a:r>
          </a:p>
        </p:txBody>
      </p:sp>
      <p:sp>
        <p:nvSpPr>
          <p:cNvPr id="5" name="Text Placeholder 4">
            <a:extLst>
              <a:ext uri="{FF2B5EF4-FFF2-40B4-BE49-F238E27FC236}">
                <a16:creationId xmlns:a16="http://schemas.microsoft.com/office/drawing/2014/main" id="{AEE468CC-B68A-A87D-A9CA-F0D0C1EEAC95}"/>
              </a:ext>
            </a:extLst>
          </p:cNvPr>
          <p:cNvSpPr>
            <a:spLocks noGrp="1"/>
          </p:cNvSpPr>
          <p:nvPr>
            <p:ph type="body" sz="quarter" idx="14"/>
          </p:nvPr>
        </p:nvSpPr>
        <p:spPr>
          <a:xfrm>
            <a:off x="752400" y="1704180"/>
            <a:ext cx="4511415" cy="5153820"/>
          </a:xfrm>
        </p:spPr>
        <p:txBody>
          <a:bodyPr/>
          <a:lstStyle/>
          <a:p>
            <a:r>
              <a:rPr lang="en-GB"/>
              <a:t>Each field has a set of properties associated with it</a:t>
            </a:r>
          </a:p>
          <a:p>
            <a:pPr lvl="1"/>
            <a:r>
              <a:rPr lang="en-GB"/>
              <a:t>The screenshot shows the properties for the LastName field</a:t>
            </a:r>
          </a:p>
          <a:p>
            <a:r>
              <a:rPr lang="en-GB"/>
              <a:t>In pairs, explain the use of the following properties</a:t>
            </a:r>
          </a:p>
          <a:p>
            <a:pPr lvl="1"/>
            <a:r>
              <a:rPr lang="en-GB"/>
              <a:t>Field size</a:t>
            </a:r>
          </a:p>
          <a:p>
            <a:pPr lvl="1"/>
            <a:r>
              <a:rPr lang="en-GB"/>
              <a:t>Input Mask</a:t>
            </a:r>
          </a:p>
          <a:p>
            <a:pPr lvl="1"/>
            <a:r>
              <a:rPr lang="en-GB"/>
              <a:t>Validation Rule</a:t>
            </a:r>
          </a:p>
          <a:p>
            <a:pPr lvl="1"/>
            <a:r>
              <a:rPr lang="en-GB"/>
              <a:t>Validation Text</a:t>
            </a:r>
          </a:p>
          <a:p>
            <a:pPr lvl="1"/>
            <a:r>
              <a:rPr lang="en-GB"/>
              <a:t>Required</a:t>
            </a:r>
          </a:p>
          <a:p>
            <a:pPr lvl="1"/>
            <a:endParaRPr lang="en-GB"/>
          </a:p>
        </p:txBody>
      </p:sp>
    </p:spTree>
    <p:extLst>
      <p:ext uri="{BB962C8B-B14F-4D97-AF65-F5344CB8AC3E}">
        <p14:creationId xmlns:p14="http://schemas.microsoft.com/office/powerpoint/2010/main" val="35934860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BB30F-EC58-10BB-5475-0750A7C9EFE5}"/>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91F92904-4C9D-53E6-554F-9528072FE9AB}"/>
              </a:ext>
            </a:extLst>
          </p:cNvPr>
          <p:cNvGrpSpPr/>
          <p:nvPr/>
        </p:nvGrpSpPr>
        <p:grpSpPr>
          <a:xfrm>
            <a:off x="5404758" y="1821264"/>
            <a:ext cx="6134956" cy="3991532"/>
            <a:chOff x="5392727" y="2104006"/>
            <a:chExt cx="6134956" cy="3991532"/>
          </a:xfrm>
        </p:grpSpPr>
        <p:pic>
          <p:nvPicPr>
            <p:cNvPr id="21" name="Picture 20" descr="A screenshot of a computer&#10;&#10;AI-generated content may be incorrect.">
              <a:extLst>
                <a:ext uri="{FF2B5EF4-FFF2-40B4-BE49-F238E27FC236}">
                  <a16:creationId xmlns:a16="http://schemas.microsoft.com/office/drawing/2014/main" id="{056E9669-FF7E-E5A9-1283-61A977DD53C8}"/>
                </a:ext>
              </a:extLst>
            </p:cNvPr>
            <p:cNvPicPr>
              <a:picLocks noChangeAspect="1"/>
            </p:cNvPicPr>
            <p:nvPr/>
          </p:nvPicPr>
          <p:blipFill>
            <a:blip r:embed="rId2"/>
            <a:stretch>
              <a:fillRect/>
            </a:stretch>
          </p:blipFill>
          <p:spPr>
            <a:xfrm>
              <a:off x="5392727" y="2104006"/>
              <a:ext cx="6134956" cy="3991532"/>
            </a:xfrm>
            <a:prstGeom prst="rect">
              <a:avLst/>
            </a:prstGeom>
            <a:ln>
              <a:solidFill>
                <a:schemeClr val="tx1"/>
              </a:solidFill>
            </a:ln>
          </p:spPr>
        </p:pic>
        <p:sp>
          <p:nvSpPr>
            <p:cNvPr id="22" name="Rectangle 21">
              <a:extLst>
                <a:ext uri="{FF2B5EF4-FFF2-40B4-BE49-F238E27FC236}">
                  <a16:creationId xmlns:a16="http://schemas.microsoft.com/office/drawing/2014/main" id="{0E2D1378-A04C-BAF5-B96E-460F122B1CDD}"/>
                </a:ext>
              </a:extLst>
            </p:cNvPr>
            <p:cNvSpPr/>
            <p:nvPr/>
          </p:nvSpPr>
          <p:spPr>
            <a:xfrm>
              <a:off x="9047747" y="4614111"/>
              <a:ext cx="2391853" cy="67077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 Placeholder 3">
            <a:extLst>
              <a:ext uri="{FF2B5EF4-FFF2-40B4-BE49-F238E27FC236}">
                <a16:creationId xmlns:a16="http://schemas.microsoft.com/office/drawing/2014/main" id="{83D33CF8-DD01-8C23-AE1F-4D13D2439C9D}"/>
              </a:ext>
            </a:extLst>
          </p:cNvPr>
          <p:cNvSpPr>
            <a:spLocks noGrp="1"/>
          </p:cNvSpPr>
          <p:nvPr>
            <p:ph type="body" sz="quarter" idx="13"/>
          </p:nvPr>
        </p:nvSpPr>
        <p:spPr/>
        <p:txBody>
          <a:bodyPr/>
          <a:lstStyle/>
          <a:p>
            <a:r>
              <a:rPr lang="en-GB"/>
              <a:t>Field properties</a:t>
            </a:r>
          </a:p>
        </p:txBody>
      </p:sp>
      <p:sp>
        <p:nvSpPr>
          <p:cNvPr id="5" name="Text Placeholder 4">
            <a:extLst>
              <a:ext uri="{FF2B5EF4-FFF2-40B4-BE49-F238E27FC236}">
                <a16:creationId xmlns:a16="http://schemas.microsoft.com/office/drawing/2014/main" id="{B051BC76-9341-24F6-5100-7CC258B62718}"/>
              </a:ext>
            </a:extLst>
          </p:cNvPr>
          <p:cNvSpPr>
            <a:spLocks noGrp="1"/>
          </p:cNvSpPr>
          <p:nvPr>
            <p:ph type="body" sz="quarter" idx="14"/>
          </p:nvPr>
        </p:nvSpPr>
        <p:spPr/>
        <p:txBody>
          <a:bodyPr/>
          <a:lstStyle/>
          <a:p>
            <a:r>
              <a:rPr lang="en-GB"/>
              <a:t>The properties given are</a:t>
            </a:r>
            <a:br>
              <a:rPr lang="en-GB"/>
            </a:br>
            <a:r>
              <a:rPr lang="en-GB"/>
              <a:t>commonly altered to match</a:t>
            </a:r>
            <a:br>
              <a:rPr lang="en-GB"/>
            </a:br>
            <a:r>
              <a:rPr lang="en-GB"/>
              <a:t>the data dictionary that was</a:t>
            </a:r>
            <a:br>
              <a:rPr lang="en-GB"/>
            </a:br>
            <a:r>
              <a:rPr lang="en-GB"/>
              <a:t>created in the design stage</a:t>
            </a:r>
          </a:p>
          <a:p>
            <a:pPr lvl="1"/>
            <a:endParaRPr lang="en-GB"/>
          </a:p>
        </p:txBody>
      </p:sp>
      <p:sp>
        <p:nvSpPr>
          <p:cNvPr id="6" name="Rectangle 5">
            <a:extLst>
              <a:ext uri="{FF2B5EF4-FFF2-40B4-BE49-F238E27FC236}">
                <a16:creationId xmlns:a16="http://schemas.microsoft.com/office/drawing/2014/main" id="{8DC3CCDB-C83B-63A1-FD6B-2474B8A3B2B9}"/>
              </a:ext>
            </a:extLst>
          </p:cNvPr>
          <p:cNvSpPr/>
          <p:nvPr/>
        </p:nvSpPr>
        <p:spPr>
          <a:xfrm>
            <a:off x="5511590" y="3740694"/>
            <a:ext cx="3380874" cy="116932"/>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3A0B7919-E3AF-D20F-D404-2EDD6B0DDD35}"/>
              </a:ext>
            </a:extLst>
          </p:cNvPr>
          <p:cNvSpPr/>
          <p:nvPr/>
        </p:nvSpPr>
        <p:spPr>
          <a:xfrm>
            <a:off x="5511590" y="4446546"/>
            <a:ext cx="3380874" cy="116932"/>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3F93B0C-0DBC-DFA4-CA73-6D406976C9B9}"/>
              </a:ext>
            </a:extLst>
          </p:cNvPr>
          <p:cNvSpPr/>
          <p:nvPr/>
        </p:nvSpPr>
        <p:spPr>
          <a:xfrm>
            <a:off x="5511590" y="4592929"/>
            <a:ext cx="3380874" cy="116932"/>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215FD1D3-FDD5-0302-D37C-92D0CFEF4C23}"/>
              </a:ext>
            </a:extLst>
          </p:cNvPr>
          <p:cNvSpPr/>
          <p:nvPr/>
        </p:nvSpPr>
        <p:spPr>
          <a:xfrm>
            <a:off x="5511590" y="4739312"/>
            <a:ext cx="3380874" cy="116932"/>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B53DF54-DF2B-4378-E1AF-787D178DCFAE}"/>
              </a:ext>
            </a:extLst>
          </p:cNvPr>
          <p:cNvSpPr/>
          <p:nvPr/>
        </p:nvSpPr>
        <p:spPr>
          <a:xfrm>
            <a:off x="5511590" y="4019414"/>
            <a:ext cx="3380874" cy="116932"/>
          </a:xfrm>
          <a:prstGeom prst="rect">
            <a:avLst/>
          </a:prstGeom>
          <a:solidFill>
            <a:srgbClr val="FFFF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1E625861-E979-E59F-C1FB-18F85D241CCD}"/>
              </a:ext>
            </a:extLst>
          </p:cNvPr>
          <p:cNvSpPr txBox="1"/>
          <p:nvPr/>
        </p:nvSpPr>
        <p:spPr>
          <a:xfrm>
            <a:off x="1040731" y="3523216"/>
            <a:ext cx="3970422" cy="646331"/>
          </a:xfrm>
          <a:prstGeom prst="rect">
            <a:avLst/>
          </a:prstGeom>
          <a:noFill/>
        </p:spPr>
        <p:txBody>
          <a:bodyPr wrap="square" rtlCol="0">
            <a:spAutoFit/>
          </a:bodyPr>
          <a:lstStyle/>
          <a:p>
            <a:r>
              <a:rPr lang="en-GB">
                <a:solidFill>
                  <a:srgbClr val="FF0000"/>
                </a:solidFill>
              </a:rPr>
              <a:t>The maximum number of characters that can be stored in the field</a:t>
            </a:r>
          </a:p>
        </p:txBody>
      </p:sp>
      <p:sp>
        <p:nvSpPr>
          <p:cNvPr id="12" name="TextBox 11">
            <a:extLst>
              <a:ext uri="{FF2B5EF4-FFF2-40B4-BE49-F238E27FC236}">
                <a16:creationId xmlns:a16="http://schemas.microsoft.com/office/drawing/2014/main" id="{F637CE19-7FB6-BC1B-A41F-60856C6C6B27}"/>
              </a:ext>
            </a:extLst>
          </p:cNvPr>
          <p:cNvSpPr txBox="1"/>
          <p:nvPr/>
        </p:nvSpPr>
        <p:spPr>
          <a:xfrm>
            <a:off x="1040731" y="4451943"/>
            <a:ext cx="3970422" cy="923330"/>
          </a:xfrm>
          <a:prstGeom prst="rect">
            <a:avLst/>
          </a:prstGeom>
          <a:noFill/>
        </p:spPr>
        <p:txBody>
          <a:bodyPr wrap="square" rtlCol="0">
            <a:spAutoFit/>
          </a:bodyPr>
          <a:lstStyle/>
          <a:p>
            <a:r>
              <a:rPr lang="en-GB">
                <a:solidFill>
                  <a:srgbClr val="FF0000"/>
                </a:solidFill>
              </a:rPr>
              <a:t>A mask that shows how an input should be entered, e.g. (____) _______ for a phone number</a:t>
            </a:r>
          </a:p>
        </p:txBody>
      </p:sp>
      <p:sp>
        <p:nvSpPr>
          <p:cNvPr id="13" name="TextBox 12">
            <a:extLst>
              <a:ext uri="{FF2B5EF4-FFF2-40B4-BE49-F238E27FC236}">
                <a16:creationId xmlns:a16="http://schemas.microsoft.com/office/drawing/2014/main" id="{7B1BACBA-4397-3C7A-C946-C40231C846FC}"/>
              </a:ext>
            </a:extLst>
          </p:cNvPr>
          <p:cNvSpPr txBox="1"/>
          <p:nvPr/>
        </p:nvSpPr>
        <p:spPr>
          <a:xfrm>
            <a:off x="1040731" y="5524582"/>
            <a:ext cx="3242510" cy="369332"/>
          </a:xfrm>
          <a:prstGeom prst="rect">
            <a:avLst/>
          </a:prstGeom>
          <a:noFill/>
        </p:spPr>
        <p:txBody>
          <a:bodyPr wrap="square" rtlCol="0">
            <a:spAutoFit/>
          </a:bodyPr>
          <a:lstStyle/>
          <a:p>
            <a:r>
              <a:rPr lang="en-GB">
                <a:solidFill>
                  <a:srgbClr val="FF0000"/>
                </a:solidFill>
              </a:rPr>
              <a:t>Specifies validation rules</a:t>
            </a:r>
          </a:p>
        </p:txBody>
      </p:sp>
      <p:sp>
        <p:nvSpPr>
          <p:cNvPr id="14" name="TextBox 13">
            <a:extLst>
              <a:ext uri="{FF2B5EF4-FFF2-40B4-BE49-F238E27FC236}">
                <a16:creationId xmlns:a16="http://schemas.microsoft.com/office/drawing/2014/main" id="{389CAE69-3E8B-D288-BA9C-85491291466C}"/>
              </a:ext>
            </a:extLst>
          </p:cNvPr>
          <p:cNvSpPr txBox="1"/>
          <p:nvPr/>
        </p:nvSpPr>
        <p:spPr>
          <a:xfrm>
            <a:off x="1040731" y="5988583"/>
            <a:ext cx="3242510" cy="646331"/>
          </a:xfrm>
          <a:prstGeom prst="rect">
            <a:avLst/>
          </a:prstGeom>
          <a:noFill/>
        </p:spPr>
        <p:txBody>
          <a:bodyPr wrap="square" rtlCol="0">
            <a:spAutoFit/>
          </a:bodyPr>
          <a:lstStyle/>
          <a:p>
            <a:r>
              <a:rPr lang="en-GB">
                <a:solidFill>
                  <a:srgbClr val="FF0000"/>
                </a:solidFill>
              </a:rPr>
              <a:t>The text displayed if the validation rule fails</a:t>
            </a:r>
          </a:p>
        </p:txBody>
      </p:sp>
      <p:sp>
        <p:nvSpPr>
          <p:cNvPr id="15" name="TextBox 14">
            <a:extLst>
              <a:ext uri="{FF2B5EF4-FFF2-40B4-BE49-F238E27FC236}">
                <a16:creationId xmlns:a16="http://schemas.microsoft.com/office/drawing/2014/main" id="{06074AC8-2058-33C6-AB37-4078139D5078}"/>
              </a:ext>
            </a:extLst>
          </p:cNvPr>
          <p:cNvSpPr txBox="1"/>
          <p:nvPr/>
        </p:nvSpPr>
        <p:spPr>
          <a:xfrm>
            <a:off x="6509083" y="6044565"/>
            <a:ext cx="2070761" cy="646331"/>
          </a:xfrm>
          <a:prstGeom prst="rect">
            <a:avLst/>
          </a:prstGeom>
          <a:noFill/>
        </p:spPr>
        <p:txBody>
          <a:bodyPr wrap="square" rtlCol="0">
            <a:spAutoFit/>
          </a:bodyPr>
          <a:lstStyle/>
          <a:p>
            <a:r>
              <a:rPr lang="en-GB">
                <a:solidFill>
                  <a:srgbClr val="FF0000"/>
                </a:solidFill>
              </a:rPr>
              <a:t>Change to Yes if it’s a required field</a:t>
            </a:r>
          </a:p>
        </p:txBody>
      </p:sp>
      <p:cxnSp>
        <p:nvCxnSpPr>
          <p:cNvPr id="31" name="Connector: Elbow 30">
            <a:extLst>
              <a:ext uri="{FF2B5EF4-FFF2-40B4-BE49-F238E27FC236}">
                <a16:creationId xmlns:a16="http://schemas.microsoft.com/office/drawing/2014/main" id="{CBD0DF34-D553-5140-CD06-EBB9A8082D3E}"/>
              </a:ext>
            </a:extLst>
          </p:cNvPr>
          <p:cNvCxnSpPr>
            <a:cxnSpLocks/>
          </p:cNvCxnSpPr>
          <p:nvPr/>
        </p:nvCxnSpPr>
        <p:spPr>
          <a:xfrm flipV="1">
            <a:off x="4364493" y="4099698"/>
            <a:ext cx="1068883" cy="799796"/>
          </a:xfrm>
          <a:prstGeom prst="bentConnector3">
            <a:avLst>
              <a:gd name="adj1" fmla="val 50000"/>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2C5DEDD2-1631-20FC-8A98-E726C97DC960}"/>
              </a:ext>
            </a:extLst>
          </p:cNvPr>
          <p:cNvCxnSpPr>
            <a:cxnSpLocks/>
          </p:cNvCxnSpPr>
          <p:nvPr/>
        </p:nvCxnSpPr>
        <p:spPr>
          <a:xfrm>
            <a:off x="4860758" y="3829781"/>
            <a:ext cx="572618" cy="1"/>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42" name="Connector: Elbow 41">
            <a:extLst>
              <a:ext uri="{FF2B5EF4-FFF2-40B4-BE49-F238E27FC236}">
                <a16:creationId xmlns:a16="http://schemas.microsoft.com/office/drawing/2014/main" id="{F5FA09D9-F475-C192-6496-406F8F982E6B}"/>
              </a:ext>
            </a:extLst>
          </p:cNvPr>
          <p:cNvCxnSpPr>
            <a:cxnSpLocks/>
          </p:cNvCxnSpPr>
          <p:nvPr/>
        </p:nvCxnSpPr>
        <p:spPr>
          <a:xfrm flipV="1">
            <a:off x="3722818" y="4505012"/>
            <a:ext cx="1710558" cy="1227701"/>
          </a:xfrm>
          <a:prstGeom prst="bentConnector3">
            <a:avLst>
              <a:gd name="adj1" fmla="val 74404"/>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47" name="Connector: Elbow 46">
            <a:extLst>
              <a:ext uri="{FF2B5EF4-FFF2-40B4-BE49-F238E27FC236}">
                <a16:creationId xmlns:a16="http://schemas.microsoft.com/office/drawing/2014/main" id="{10B6E85A-C610-8130-408C-8E865CF8EACD}"/>
              </a:ext>
            </a:extLst>
          </p:cNvPr>
          <p:cNvCxnSpPr>
            <a:cxnSpLocks/>
          </p:cNvCxnSpPr>
          <p:nvPr/>
        </p:nvCxnSpPr>
        <p:spPr>
          <a:xfrm flipV="1">
            <a:off x="3630742" y="4654596"/>
            <a:ext cx="1801542" cy="1656965"/>
          </a:xfrm>
          <a:prstGeom prst="bentConnector3">
            <a:avLst>
              <a:gd name="adj1" fmla="val 85309"/>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4B8F622B-4448-AE32-6AA3-021D98CCE3D1}"/>
              </a:ext>
            </a:extLst>
          </p:cNvPr>
          <p:cNvCxnSpPr>
            <a:cxnSpLocks/>
          </p:cNvCxnSpPr>
          <p:nvPr/>
        </p:nvCxnSpPr>
        <p:spPr>
          <a:xfrm flipH="1" flipV="1">
            <a:off x="7086534" y="4822269"/>
            <a:ext cx="1425776" cy="1489292"/>
          </a:xfrm>
          <a:prstGeom prst="bentConnector3">
            <a:avLst>
              <a:gd name="adj1" fmla="val -16033"/>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10167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prstGeom prst="rect">
            <a:avLst/>
          </a:prstGeom>
        </p:spPr>
        <p:txBody>
          <a:bodyPr/>
          <a:lstStyle/>
          <a:p>
            <a:r>
              <a:rPr lang="en-GB"/>
              <a:t>Worksheet 1</a:t>
            </a:r>
          </a:p>
        </p:txBody>
      </p:sp>
      <p:sp>
        <p:nvSpPr>
          <p:cNvPr id="5" name="Text Placeholder 4"/>
          <p:cNvSpPr>
            <a:spLocks noGrp="1"/>
          </p:cNvSpPr>
          <p:nvPr>
            <p:ph type="body" sz="quarter" idx="14"/>
          </p:nvPr>
        </p:nvSpPr>
        <p:spPr>
          <a:prstGeom prst="rect">
            <a:avLst/>
          </a:prstGeom>
        </p:spPr>
        <p:txBody>
          <a:bodyPr/>
          <a:lstStyle/>
          <a:p>
            <a:r>
              <a:rPr lang="en-GB"/>
              <a:t>Now complete </a:t>
            </a:r>
            <a:r>
              <a:rPr lang="en-GB" b="1"/>
              <a:t>Task 1</a:t>
            </a:r>
            <a:r>
              <a:rPr lang="en-GB"/>
              <a:t>, </a:t>
            </a:r>
            <a:r>
              <a:rPr lang="en-GB" b="1"/>
              <a:t>Task 2 </a:t>
            </a:r>
            <a:r>
              <a:rPr lang="en-GB"/>
              <a:t>and </a:t>
            </a:r>
            <a:br>
              <a:rPr lang="en-GB"/>
            </a:br>
            <a:r>
              <a:rPr lang="en-GB" b="1"/>
              <a:t>Task 3 </a:t>
            </a:r>
            <a:r>
              <a:rPr lang="en-GB"/>
              <a:t>on </a:t>
            </a:r>
            <a:r>
              <a:rPr lang="en-GB" b="1"/>
              <a:t>Worksheet 1</a:t>
            </a:r>
          </a:p>
        </p:txBody>
      </p:sp>
    </p:spTree>
    <p:extLst>
      <p:ext uri="{BB962C8B-B14F-4D97-AF65-F5344CB8AC3E}">
        <p14:creationId xmlns:p14="http://schemas.microsoft.com/office/powerpoint/2010/main" val="1612668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4CE419-9396-25DE-2213-6FBBBD6A727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E200C861-4222-3517-E38F-F8A06B0BAEB0}"/>
              </a:ext>
            </a:extLst>
          </p:cNvPr>
          <p:cNvSpPr>
            <a:spLocks noGrp="1"/>
          </p:cNvSpPr>
          <p:nvPr>
            <p:ph type="body" sz="quarter" idx="13"/>
          </p:nvPr>
        </p:nvSpPr>
        <p:spPr/>
        <p:txBody>
          <a:bodyPr/>
          <a:lstStyle/>
          <a:p>
            <a:r>
              <a:rPr lang="en-GB"/>
              <a:t>Relationships</a:t>
            </a:r>
          </a:p>
        </p:txBody>
      </p:sp>
      <p:sp>
        <p:nvSpPr>
          <p:cNvPr id="5" name="Text Placeholder 4">
            <a:extLst>
              <a:ext uri="{FF2B5EF4-FFF2-40B4-BE49-F238E27FC236}">
                <a16:creationId xmlns:a16="http://schemas.microsoft.com/office/drawing/2014/main" id="{80AEF431-A411-FB6D-FA55-D581358F7911}"/>
              </a:ext>
            </a:extLst>
          </p:cNvPr>
          <p:cNvSpPr>
            <a:spLocks noGrp="1"/>
          </p:cNvSpPr>
          <p:nvPr>
            <p:ph type="body" sz="quarter" idx="14"/>
          </p:nvPr>
        </p:nvSpPr>
        <p:spPr/>
        <p:txBody>
          <a:bodyPr/>
          <a:lstStyle/>
          <a:p>
            <a:r>
              <a:rPr lang="en-GB"/>
              <a:t>Relationships need to be formed in the database between the different tables, so they match the ERD created in the design section</a:t>
            </a:r>
          </a:p>
        </p:txBody>
      </p:sp>
      <p:graphicFrame>
        <p:nvGraphicFramePr>
          <p:cNvPr id="3" name="Table 2">
            <a:extLst>
              <a:ext uri="{FF2B5EF4-FFF2-40B4-BE49-F238E27FC236}">
                <a16:creationId xmlns:a16="http://schemas.microsoft.com/office/drawing/2014/main" id="{D491B032-72B6-1F31-2999-8B123B92DC5B}"/>
              </a:ext>
            </a:extLst>
          </p:cNvPr>
          <p:cNvGraphicFramePr>
            <a:graphicFrameLocks noGrp="1"/>
          </p:cNvGraphicFramePr>
          <p:nvPr>
            <p:extLst>
              <p:ext uri="{D42A27DB-BD31-4B8C-83A1-F6EECF244321}">
                <p14:modId xmlns:p14="http://schemas.microsoft.com/office/powerpoint/2010/main" val="538238502"/>
              </p:ext>
            </p:extLst>
          </p:nvPr>
        </p:nvGraphicFramePr>
        <p:xfrm>
          <a:off x="889001" y="3188546"/>
          <a:ext cx="10550599" cy="3337560"/>
        </p:xfrm>
        <a:graphic>
          <a:graphicData uri="http://schemas.openxmlformats.org/drawingml/2006/table">
            <a:tbl>
              <a:tblPr firstRow="1" bandRow="1">
                <a:tableStyleId>{5940675A-B579-460E-94D1-54222C63F5DA}</a:tableStyleId>
              </a:tblPr>
              <a:tblGrid>
                <a:gridCol w="2585720">
                  <a:extLst>
                    <a:ext uri="{9D8B030D-6E8A-4147-A177-3AD203B41FA5}">
                      <a16:colId xmlns:a16="http://schemas.microsoft.com/office/drawing/2014/main" val="2883861402"/>
                    </a:ext>
                  </a:extLst>
                </a:gridCol>
                <a:gridCol w="1310640">
                  <a:extLst>
                    <a:ext uri="{9D8B030D-6E8A-4147-A177-3AD203B41FA5}">
                      <a16:colId xmlns:a16="http://schemas.microsoft.com/office/drawing/2014/main" val="839653623"/>
                    </a:ext>
                  </a:extLst>
                </a:gridCol>
                <a:gridCol w="2567940">
                  <a:extLst>
                    <a:ext uri="{9D8B030D-6E8A-4147-A177-3AD203B41FA5}">
                      <a16:colId xmlns:a16="http://schemas.microsoft.com/office/drawing/2014/main" val="3825909677"/>
                    </a:ext>
                  </a:extLst>
                </a:gridCol>
                <a:gridCol w="1059180">
                  <a:extLst>
                    <a:ext uri="{9D8B030D-6E8A-4147-A177-3AD203B41FA5}">
                      <a16:colId xmlns:a16="http://schemas.microsoft.com/office/drawing/2014/main" val="2511785027"/>
                    </a:ext>
                  </a:extLst>
                </a:gridCol>
                <a:gridCol w="3027119">
                  <a:extLst>
                    <a:ext uri="{9D8B030D-6E8A-4147-A177-3AD203B41FA5}">
                      <a16:colId xmlns:a16="http://schemas.microsoft.com/office/drawing/2014/main" val="4093873828"/>
                    </a:ext>
                  </a:extLst>
                </a:gridCol>
              </a:tblGrid>
              <a:tr h="370840">
                <a:tc>
                  <a:txBody>
                    <a:bodyPr/>
                    <a:lstStyle/>
                    <a:p>
                      <a:r>
                        <a:rPr lang="en-GB">
                          <a:solidFill>
                            <a:schemeClr val="bg1"/>
                          </a:solidFill>
                        </a:rPr>
                        <a:t>Adopter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solidFill>
                            <a:schemeClr val="bg1"/>
                          </a:solidFill>
                        </a:rPr>
                        <a:t>Animal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bg1"/>
                          </a:solidFill>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202245732"/>
                  </a:ext>
                </a:extLst>
              </a:tr>
              <a:tr h="370840">
                <a:tc>
                  <a:txBody>
                    <a:bodyPr/>
                    <a:lstStyle/>
                    <a:p>
                      <a:r>
                        <a:rPr lang="en-GB" err="1">
                          <a:solidFill>
                            <a:schemeClr val="tx1"/>
                          </a:solidFill>
                        </a:rPr>
                        <a:t>AdopterID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86023"/>
                  </a:ext>
                </a:extLst>
              </a:tr>
              <a:tr h="370840">
                <a:tc>
                  <a:txBody>
                    <a:bodyPr/>
                    <a:lstStyle/>
                    <a:p>
                      <a:r>
                        <a:rPr lang="en-GB">
                          <a:solidFill>
                            <a:schemeClr val="tx1"/>
                          </a:solidFill>
                        </a:rPr>
                        <a:t>FirstName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3619955"/>
                  </a:ext>
                </a:extLst>
              </a:tr>
              <a:tr h="370840">
                <a:tc>
                  <a:txBody>
                    <a:bodyPr/>
                    <a:lstStyle/>
                    <a:p>
                      <a:r>
                        <a:rPr lang="en-GB">
                          <a:solidFill>
                            <a:schemeClr val="tx1"/>
                          </a:solidFill>
                        </a:rPr>
                        <a:t>LastName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4112499"/>
                  </a:ext>
                </a:extLst>
              </a:tr>
              <a:tr h="370840">
                <a:tc>
                  <a:txBody>
                    <a:bodyPr/>
                    <a:lstStyle/>
                    <a:p>
                      <a:r>
                        <a:rPr lang="en-GB">
                          <a:solidFill>
                            <a:schemeClr val="tx1"/>
                          </a:solidFill>
                        </a:rPr>
                        <a:t>Postcode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tx1"/>
                          </a:solidFill>
                        </a:rPr>
                        <a: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189135"/>
                  </a:ext>
                </a:extLst>
              </a:tr>
              <a:tr h="370840">
                <a:tc>
                  <a:txBody>
                    <a:bodyPr/>
                    <a:lstStyle/>
                    <a:p>
                      <a:r>
                        <a:rPr lang="en-GB">
                          <a:solidFill>
                            <a:schemeClr val="tx1"/>
                          </a:solidFill>
                        </a:rPr>
                        <a:t>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DateRescued</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6360690"/>
                  </a:ext>
                </a:extLst>
              </a:tr>
              <a:tr h="370840">
                <a:tc>
                  <a:txBody>
                    <a:bodyPr/>
                    <a:lstStyle/>
                    <a:p>
                      <a:r>
                        <a:rPr lang="en-GB">
                          <a:solidFill>
                            <a:schemeClr val="tx1"/>
                          </a:solidFill>
                        </a:rPr>
                        <a:t>Email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HealthStatus</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49312137"/>
                  </a:ext>
                </a:extLst>
              </a:tr>
              <a:tr h="370840">
                <a:tc>
                  <a:txBody>
                    <a:bodyPr/>
                    <a:lstStyle/>
                    <a:p>
                      <a:r>
                        <a:rPr lang="en-GB" err="1"/>
                        <a:t>DateRegistered</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RehomingFee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8398931"/>
                  </a:ext>
                </a:extLst>
              </a:tr>
              <a:tr h="370840">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AdopterID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0082111"/>
                  </a:ext>
                </a:extLst>
              </a:tr>
            </a:tbl>
          </a:graphicData>
        </a:graphic>
      </p:graphicFrame>
      <p:sp>
        <p:nvSpPr>
          <p:cNvPr id="6" name="TextBox 5">
            <a:extLst>
              <a:ext uri="{FF2B5EF4-FFF2-40B4-BE49-F238E27FC236}">
                <a16:creationId xmlns:a16="http://schemas.microsoft.com/office/drawing/2014/main" id="{BBE75476-9647-8DA7-8328-613837999BA8}"/>
              </a:ext>
            </a:extLst>
          </p:cNvPr>
          <p:cNvSpPr txBox="1"/>
          <p:nvPr/>
        </p:nvSpPr>
        <p:spPr>
          <a:xfrm>
            <a:off x="3469641" y="3385395"/>
            <a:ext cx="1303019" cy="276999"/>
          </a:xfrm>
          <a:prstGeom prst="rect">
            <a:avLst/>
          </a:prstGeom>
          <a:noFill/>
        </p:spPr>
        <p:txBody>
          <a:bodyPr wrap="square" lIns="0" tIns="0" rIns="0" bIns="0" rtlCol="0">
            <a:spAutoFit/>
          </a:bodyPr>
          <a:lstStyle/>
          <a:p>
            <a:pPr algn="ctr"/>
            <a:r>
              <a:rPr lang="en-GB" b="1"/>
              <a:t>Adopts</a:t>
            </a:r>
          </a:p>
        </p:txBody>
      </p:sp>
      <p:sp>
        <p:nvSpPr>
          <p:cNvPr id="7" name="TextBox 6">
            <a:extLst>
              <a:ext uri="{FF2B5EF4-FFF2-40B4-BE49-F238E27FC236}">
                <a16:creationId xmlns:a16="http://schemas.microsoft.com/office/drawing/2014/main" id="{6E3BA718-498E-4933-9F58-BC35F6EFA19F}"/>
              </a:ext>
            </a:extLst>
          </p:cNvPr>
          <p:cNvSpPr txBox="1"/>
          <p:nvPr/>
        </p:nvSpPr>
        <p:spPr>
          <a:xfrm>
            <a:off x="7353299" y="3368552"/>
            <a:ext cx="1074815" cy="553998"/>
          </a:xfrm>
          <a:prstGeom prst="rect">
            <a:avLst/>
          </a:prstGeom>
          <a:noFill/>
        </p:spPr>
        <p:txBody>
          <a:bodyPr wrap="square" lIns="0" tIns="0" rIns="0" bIns="0" rtlCol="0">
            <a:spAutoFit/>
          </a:bodyPr>
          <a:lstStyle/>
          <a:p>
            <a:pPr algn="ctr"/>
            <a:r>
              <a:rPr lang="en-GB" b="1"/>
              <a:t>Belongs to</a:t>
            </a:r>
          </a:p>
        </p:txBody>
      </p:sp>
      <p:grpSp>
        <p:nvGrpSpPr>
          <p:cNvPr id="8" name="Group 7">
            <a:extLst>
              <a:ext uri="{FF2B5EF4-FFF2-40B4-BE49-F238E27FC236}">
                <a16:creationId xmlns:a16="http://schemas.microsoft.com/office/drawing/2014/main" id="{E2E8070A-7599-9777-8E01-E6DFC05D3B5F}"/>
              </a:ext>
            </a:extLst>
          </p:cNvPr>
          <p:cNvGrpSpPr/>
          <p:nvPr/>
        </p:nvGrpSpPr>
        <p:grpSpPr>
          <a:xfrm>
            <a:off x="3470313" y="3770523"/>
            <a:ext cx="1313762" cy="2729429"/>
            <a:chOff x="3470313" y="3770523"/>
            <a:chExt cx="1313762" cy="2729429"/>
          </a:xfrm>
        </p:grpSpPr>
        <p:sp>
          <p:nvSpPr>
            <p:cNvPr id="9" name="Freeform: Shape 15">
              <a:extLst>
                <a:ext uri="{FF2B5EF4-FFF2-40B4-BE49-F238E27FC236}">
                  <a16:creationId xmlns:a16="http://schemas.microsoft.com/office/drawing/2014/main" id="{006DA032-13EF-6822-2C47-9FD3B9BE45EA}"/>
                </a:ext>
              </a:extLst>
            </p:cNvPr>
            <p:cNvSpPr/>
            <p:nvPr/>
          </p:nvSpPr>
          <p:spPr>
            <a:xfrm>
              <a:off x="3470313" y="3770523"/>
              <a:ext cx="1313762" cy="2575193"/>
            </a:xfrm>
            <a:custGeom>
              <a:avLst/>
              <a:gdLst>
                <a:gd name="csX0" fmla="*/ 0 w 1313762"/>
                <a:gd name="csY0" fmla="*/ 0 h 2616506"/>
                <a:gd name="csX1" fmla="*/ 253388 w 1313762"/>
                <a:gd name="csY1" fmla="*/ 0 h 2616506"/>
                <a:gd name="csX2" fmla="*/ 784952 w 1313762"/>
                <a:gd name="csY2" fmla="*/ 2616506 h 2616506"/>
                <a:gd name="csX3" fmla="*/ 1313762 w 1313762"/>
                <a:gd name="csY3" fmla="*/ 2616506 h 2616506"/>
              </a:gdLst>
              <a:ahLst/>
              <a:cxnLst>
                <a:cxn ang="0">
                  <a:pos x="csX0" y="csY0"/>
                </a:cxn>
                <a:cxn ang="0">
                  <a:pos x="csX1" y="csY1"/>
                </a:cxn>
                <a:cxn ang="0">
                  <a:pos x="csX2" y="csY2"/>
                </a:cxn>
                <a:cxn ang="0">
                  <a:pos x="csX3" y="csY3"/>
                </a:cxn>
              </a:cxnLst>
              <a:rect l="l" t="t" r="r" b="b"/>
              <a:pathLst>
                <a:path w="1313762" h="2616506">
                  <a:moveTo>
                    <a:pt x="0" y="0"/>
                  </a:moveTo>
                  <a:lnTo>
                    <a:pt x="253388" y="0"/>
                  </a:lnTo>
                  <a:lnTo>
                    <a:pt x="784952" y="2616506"/>
                  </a:lnTo>
                  <a:lnTo>
                    <a:pt x="1313762" y="2616506"/>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Shape 20">
              <a:extLst>
                <a:ext uri="{FF2B5EF4-FFF2-40B4-BE49-F238E27FC236}">
                  <a16:creationId xmlns:a16="http://schemas.microsoft.com/office/drawing/2014/main" id="{A6E42125-A59F-250D-4779-AA82D871BB18}"/>
                </a:ext>
              </a:extLst>
            </p:cNvPr>
            <p:cNvSpPr/>
            <p:nvPr/>
          </p:nvSpPr>
          <p:spPr>
            <a:xfrm>
              <a:off x="4521957" y="6188307"/>
              <a:ext cx="262118" cy="311645"/>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8575" cap="flat">
              <a:solidFill>
                <a:schemeClr val="accent1"/>
              </a:solidFill>
              <a:prstDash val="solid"/>
              <a:miter/>
            </a:ln>
          </p:spPr>
          <p:txBody>
            <a:bodyPr/>
            <a:lstStyle/>
            <a:p>
              <a:endParaRPr lang="en-GB" dirty="0"/>
            </a:p>
          </p:txBody>
        </p:sp>
      </p:grpSp>
      <p:grpSp>
        <p:nvGrpSpPr>
          <p:cNvPr id="11" name="Group 10">
            <a:extLst>
              <a:ext uri="{FF2B5EF4-FFF2-40B4-BE49-F238E27FC236}">
                <a16:creationId xmlns:a16="http://schemas.microsoft.com/office/drawing/2014/main" id="{F1D3A4FA-B23E-4666-3C5C-9C8AF96E9AB6}"/>
              </a:ext>
            </a:extLst>
          </p:cNvPr>
          <p:cNvGrpSpPr/>
          <p:nvPr/>
        </p:nvGrpSpPr>
        <p:grpSpPr>
          <a:xfrm>
            <a:off x="7353299" y="3767505"/>
            <a:ext cx="1057370" cy="894763"/>
            <a:chOff x="7353299" y="3767505"/>
            <a:chExt cx="1057370" cy="894763"/>
          </a:xfrm>
        </p:grpSpPr>
        <p:sp>
          <p:nvSpPr>
            <p:cNvPr id="12" name="Freeform: Shape 25">
              <a:extLst>
                <a:ext uri="{FF2B5EF4-FFF2-40B4-BE49-F238E27FC236}">
                  <a16:creationId xmlns:a16="http://schemas.microsoft.com/office/drawing/2014/main" id="{9B5A670D-5378-2EAE-5421-A438017EBF62}"/>
                </a:ext>
              </a:extLst>
            </p:cNvPr>
            <p:cNvSpPr/>
            <p:nvPr/>
          </p:nvSpPr>
          <p:spPr>
            <a:xfrm rot="10800000">
              <a:off x="7353299" y="4315467"/>
              <a:ext cx="247073" cy="346801"/>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6847" cap="flat">
              <a:solidFill>
                <a:schemeClr val="accent1"/>
              </a:solidFill>
              <a:prstDash val="solid"/>
              <a:miter/>
            </a:ln>
          </p:spPr>
          <p:txBody>
            <a:bodyPr/>
            <a:lstStyle/>
            <a:p>
              <a:endParaRPr lang="en-GB"/>
            </a:p>
          </p:txBody>
        </p:sp>
        <p:sp>
          <p:nvSpPr>
            <p:cNvPr id="25" name="Freeform: Shape 21">
              <a:extLst>
                <a:ext uri="{FF2B5EF4-FFF2-40B4-BE49-F238E27FC236}">
                  <a16:creationId xmlns:a16="http://schemas.microsoft.com/office/drawing/2014/main" id="{4537BFDA-D3DF-550C-D31D-0250D3B60DEA}"/>
                </a:ext>
              </a:extLst>
            </p:cNvPr>
            <p:cNvSpPr/>
            <p:nvPr/>
          </p:nvSpPr>
          <p:spPr>
            <a:xfrm>
              <a:off x="7354432" y="3767505"/>
              <a:ext cx="1056237" cy="719996"/>
            </a:xfrm>
            <a:custGeom>
              <a:avLst/>
              <a:gdLst>
                <a:gd name="csX0" fmla="*/ 0 w 1813711"/>
                <a:gd name="csY0" fmla="*/ 691081 h 1155826"/>
                <a:gd name="csX1" fmla="*/ 531136 w 1813711"/>
                <a:gd name="csY1" fmla="*/ 691081 h 1155826"/>
                <a:gd name="csX2" fmla="*/ 787651 w 1813711"/>
                <a:gd name="csY2" fmla="*/ 0 h 1155826"/>
                <a:gd name="csX3" fmla="*/ 1056237 w 1813711"/>
                <a:gd name="csY3" fmla="*/ 0 h 1155826"/>
                <a:gd name="csX4" fmla="*/ 1813711 w 1813711"/>
                <a:gd name="csY4" fmla="*/ 1155826 h 1155826"/>
                <a:gd name="csX0" fmla="*/ 0 w 1056237"/>
                <a:gd name="csY0" fmla="*/ 691081 h 691081"/>
                <a:gd name="csX1" fmla="*/ 531136 w 1056237"/>
                <a:gd name="csY1" fmla="*/ 691081 h 691081"/>
                <a:gd name="csX2" fmla="*/ 787651 w 1056237"/>
                <a:gd name="csY2" fmla="*/ 0 h 691081"/>
                <a:gd name="csX3" fmla="*/ 1056237 w 1056237"/>
                <a:gd name="csY3" fmla="*/ 0 h 691081"/>
              </a:gdLst>
              <a:ahLst/>
              <a:cxnLst>
                <a:cxn ang="0">
                  <a:pos x="csX0" y="csY0"/>
                </a:cxn>
                <a:cxn ang="0">
                  <a:pos x="csX1" y="csY1"/>
                </a:cxn>
                <a:cxn ang="0">
                  <a:pos x="csX2" y="csY2"/>
                </a:cxn>
                <a:cxn ang="0">
                  <a:pos x="csX3" y="csY3"/>
                </a:cxn>
              </a:cxnLst>
              <a:rect l="l" t="t" r="r" b="b"/>
              <a:pathLst>
                <a:path w="1056237" h="691081">
                  <a:moveTo>
                    <a:pt x="0" y="691081"/>
                  </a:moveTo>
                  <a:lnTo>
                    <a:pt x="531136" y="691081"/>
                  </a:lnTo>
                  <a:lnTo>
                    <a:pt x="787651" y="0"/>
                  </a:lnTo>
                  <a:lnTo>
                    <a:pt x="1056237" y="0"/>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578821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F9239-C8DF-B051-60EC-ADBB71FC6186}"/>
            </a:ext>
          </a:extLst>
        </p:cNvPr>
        <p:cNvGrpSpPr/>
        <p:nvPr/>
      </p:nvGrpSpPr>
      <p:grpSpPr>
        <a:xfrm>
          <a:off x="0" y="0"/>
          <a:ext cx="0" cy="0"/>
          <a:chOff x="0" y="0"/>
          <a:chExt cx="0" cy="0"/>
        </a:xfrm>
      </p:grpSpPr>
      <p:pic>
        <p:nvPicPr>
          <p:cNvPr id="8" name="Picture 7" descr="A screenshot of a computer&#10;&#10;AI-generated content may be incorrect.">
            <a:extLst>
              <a:ext uri="{FF2B5EF4-FFF2-40B4-BE49-F238E27FC236}">
                <a16:creationId xmlns:a16="http://schemas.microsoft.com/office/drawing/2014/main" id="{5D980FF7-A385-A59C-6095-3BBC33E86F7B}"/>
              </a:ext>
            </a:extLst>
          </p:cNvPr>
          <p:cNvPicPr>
            <a:picLocks noChangeAspect="1"/>
          </p:cNvPicPr>
          <p:nvPr/>
        </p:nvPicPr>
        <p:blipFill>
          <a:blip r:embed="rId2"/>
          <a:srcRect l="2579" r="-1" b="2391"/>
          <a:stretch>
            <a:fillRect/>
          </a:stretch>
        </p:blipFill>
        <p:spPr>
          <a:xfrm>
            <a:off x="8135694" y="3827987"/>
            <a:ext cx="2975470" cy="2143783"/>
          </a:xfrm>
          <a:prstGeom prst="rect">
            <a:avLst/>
          </a:prstGeom>
          <a:ln>
            <a:solidFill>
              <a:schemeClr val="accent1"/>
            </a:solidFill>
          </a:ln>
        </p:spPr>
      </p:pic>
      <p:pic>
        <p:nvPicPr>
          <p:cNvPr id="3" name="Picture 2" descr="A screenshot of a computer&#10;&#10;AI-generated content may be incorrect.">
            <a:extLst>
              <a:ext uri="{FF2B5EF4-FFF2-40B4-BE49-F238E27FC236}">
                <a16:creationId xmlns:a16="http://schemas.microsoft.com/office/drawing/2014/main" id="{89CA4ED0-42F9-A579-9CFD-939C881CA172}"/>
              </a:ext>
            </a:extLst>
          </p:cNvPr>
          <p:cNvPicPr>
            <a:picLocks noChangeAspect="1"/>
          </p:cNvPicPr>
          <p:nvPr/>
        </p:nvPicPr>
        <p:blipFill>
          <a:blip r:embed="rId3"/>
          <a:stretch>
            <a:fillRect/>
          </a:stretch>
        </p:blipFill>
        <p:spPr>
          <a:xfrm>
            <a:off x="1080836" y="3827987"/>
            <a:ext cx="6154009" cy="2715004"/>
          </a:xfrm>
          <a:prstGeom prst="rect">
            <a:avLst/>
          </a:prstGeom>
          <a:ln>
            <a:solidFill>
              <a:schemeClr val="accent1"/>
            </a:solidFill>
          </a:ln>
        </p:spPr>
      </p:pic>
      <p:sp>
        <p:nvSpPr>
          <p:cNvPr id="4" name="Text Placeholder 3">
            <a:extLst>
              <a:ext uri="{FF2B5EF4-FFF2-40B4-BE49-F238E27FC236}">
                <a16:creationId xmlns:a16="http://schemas.microsoft.com/office/drawing/2014/main" id="{88691091-7813-5E9A-1CAE-1AAB9628D637}"/>
              </a:ext>
            </a:extLst>
          </p:cNvPr>
          <p:cNvSpPr>
            <a:spLocks noGrp="1"/>
          </p:cNvSpPr>
          <p:nvPr>
            <p:ph type="body" sz="quarter" idx="13"/>
          </p:nvPr>
        </p:nvSpPr>
        <p:spPr/>
        <p:txBody>
          <a:bodyPr/>
          <a:lstStyle/>
          <a:p>
            <a:r>
              <a:rPr lang="en-GB"/>
              <a:t>Relationships</a:t>
            </a:r>
          </a:p>
        </p:txBody>
      </p:sp>
      <p:sp>
        <p:nvSpPr>
          <p:cNvPr id="5" name="Text Placeholder 4">
            <a:extLst>
              <a:ext uri="{FF2B5EF4-FFF2-40B4-BE49-F238E27FC236}">
                <a16:creationId xmlns:a16="http://schemas.microsoft.com/office/drawing/2014/main" id="{7B881981-26DA-7A20-5BFC-B9EC4572CA1E}"/>
              </a:ext>
            </a:extLst>
          </p:cNvPr>
          <p:cNvSpPr>
            <a:spLocks noGrp="1"/>
          </p:cNvSpPr>
          <p:nvPr>
            <p:ph type="body" sz="quarter" idx="14"/>
          </p:nvPr>
        </p:nvSpPr>
        <p:spPr/>
        <p:txBody>
          <a:bodyPr/>
          <a:lstStyle/>
          <a:p>
            <a:r>
              <a:rPr lang="en-GB"/>
              <a:t>Relationships are created and edited using the Relationships Design</a:t>
            </a:r>
          </a:p>
          <a:p>
            <a:pPr lvl="1"/>
            <a:r>
              <a:rPr lang="en-GB"/>
              <a:t>Go to </a:t>
            </a:r>
            <a:r>
              <a:rPr lang="en-GB" b="1"/>
              <a:t>Database Tools </a:t>
            </a:r>
            <a:r>
              <a:rPr lang="en-GB"/>
              <a:t>&gt; </a:t>
            </a:r>
            <a:r>
              <a:rPr lang="en-GB" b="1"/>
              <a:t>Relationships</a:t>
            </a:r>
          </a:p>
          <a:p>
            <a:pPr lvl="1"/>
            <a:r>
              <a:rPr lang="en-GB"/>
              <a:t>Add the tables, then drag any matching foreign keys to their associated primary key to create relationships</a:t>
            </a:r>
          </a:p>
        </p:txBody>
      </p:sp>
      <p:pic>
        <p:nvPicPr>
          <p:cNvPr id="7" name="Picture 6" descr="A black text and a diagram&#10;&#10;AI-generated content may be incorrect.">
            <a:extLst>
              <a:ext uri="{FF2B5EF4-FFF2-40B4-BE49-F238E27FC236}">
                <a16:creationId xmlns:a16="http://schemas.microsoft.com/office/drawing/2014/main" id="{5D212BB5-807C-3D3F-377F-5534E1052ECB}"/>
              </a:ext>
            </a:extLst>
          </p:cNvPr>
          <p:cNvPicPr>
            <a:picLocks noChangeAspect="1"/>
          </p:cNvPicPr>
          <p:nvPr/>
        </p:nvPicPr>
        <p:blipFill>
          <a:blip r:embed="rId4"/>
          <a:stretch>
            <a:fillRect/>
          </a:stretch>
        </p:blipFill>
        <p:spPr>
          <a:xfrm>
            <a:off x="10687020" y="1034915"/>
            <a:ext cx="752580" cy="733527"/>
          </a:xfrm>
          <a:prstGeom prst="rect">
            <a:avLst/>
          </a:prstGeom>
        </p:spPr>
      </p:pic>
    </p:spTree>
    <p:extLst>
      <p:ext uri="{BB962C8B-B14F-4D97-AF65-F5344CB8AC3E}">
        <p14:creationId xmlns:p14="http://schemas.microsoft.com/office/powerpoint/2010/main" val="5312477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C21CB-4CB0-5EB5-494E-49AB0A42977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F3288ABB-7000-F94E-557B-92683B2F142F}"/>
              </a:ext>
            </a:extLst>
          </p:cNvPr>
          <p:cNvSpPr>
            <a:spLocks noGrp="1"/>
          </p:cNvSpPr>
          <p:nvPr>
            <p:ph type="body" sz="quarter" idx="13"/>
          </p:nvPr>
        </p:nvSpPr>
        <p:spPr/>
        <p:txBody>
          <a:bodyPr/>
          <a:lstStyle/>
          <a:p>
            <a:r>
              <a:rPr lang="en-GB"/>
              <a:t>The effect of adding relationships</a:t>
            </a:r>
          </a:p>
        </p:txBody>
      </p:sp>
      <p:sp>
        <p:nvSpPr>
          <p:cNvPr id="5" name="Text Placeholder 4">
            <a:extLst>
              <a:ext uri="{FF2B5EF4-FFF2-40B4-BE49-F238E27FC236}">
                <a16:creationId xmlns:a16="http://schemas.microsoft.com/office/drawing/2014/main" id="{C4B5CFD0-3D46-0514-0569-6B9A66D46DA7}"/>
              </a:ext>
            </a:extLst>
          </p:cNvPr>
          <p:cNvSpPr>
            <a:spLocks noGrp="1"/>
          </p:cNvSpPr>
          <p:nvPr>
            <p:ph type="body" sz="quarter" idx="14"/>
          </p:nvPr>
        </p:nvSpPr>
        <p:spPr/>
        <p:txBody>
          <a:bodyPr/>
          <a:lstStyle/>
          <a:p>
            <a:r>
              <a:rPr lang="en-GB" dirty="0"/>
              <a:t>Once a relationship is established that enforces referential integrity, the following occur</a:t>
            </a:r>
          </a:p>
          <a:p>
            <a:pPr lvl="1"/>
            <a:r>
              <a:rPr lang="en-GB" dirty="0"/>
              <a:t>Access finds if a table is a parent of another table based on primary and foreign keys</a:t>
            </a:r>
          </a:p>
          <a:p>
            <a:pPr lvl="1"/>
            <a:r>
              <a:rPr lang="en-GB" dirty="0"/>
              <a:t>If it is, then a small + symbol is shown next</a:t>
            </a:r>
            <a:br>
              <a:rPr lang="en-GB" dirty="0"/>
            </a:br>
            <a:r>
              <a:rPr lang="en-GB" dirty="0"/>
              <a:t>to each record allowing the user to select it</a:t>
            </a:r>
            <a:br>
              <a:rPr lang="en-GB" dirty="0"/>
            </a:br>
            <a:r>
              <a:rPr lang="en-GB" dirty="0"/>
              <a:t>to see related records</a:t>
            </a:r>
          </a:p>
          <a:p>
            <a:pPr lvl="1"/>
            <a:r>
              <a:rPr lang="en-GB" dirty="0"/>
              <a:t>Access also makes</a:t>
            </a:r>
            <a:br>
              <a:rPr lang="en-GB" dirty="0"/>
            </a:br>
            <a:r>
              <a:rPr lang="en-GB" dirty="0"/>
              <a:t>sure that foreign keys</a:t>
            </a:r>
            <a:br>
              <a:rPr lang="en-GB" dirty="0"/>
            </a:br>
            <a:r>
              <a:rPr lang="en-GB" dirty="0"/>
              <a:t>only reference actual </a:t>
            </a:r>
            <a:br>
              <a:rPr lang="en-GB" dirty="0"/>
            </a:br>
            <a:r>
              <a:rPr lang="en-GB" dirty="0"/>
              <a:t>values that exist in the</a:t>
            </a:r>
            <a:br>
              <a:rPr lang="en-GB" dirty="0"/>
            </a:br>
            <a:r>
              <a:rPr lang="en-GB" dirty="0"/>
              <a:t>parent table</a:t>
            </a:r>
          </a:p>
          <a:p>
            <a:pPr lvl="1"/>
            <a:endParaRPr lang="en-GB" dirty="0"/>
          </a:p>
        </p:txBody>
      </p:sp>
      <p:pic>
        <p:nvPicPr>
          <p:cNvPr id="3" name="Picture 2" descr="A screenshot of a computer&#10;&#10;AI-generated content may be incorrect.">
            <a:extLst>
              <a:ext uri="{FF2B5EF4-FFF2-40B4-BE49-F238E27FC236}">
                <a16:creationId xmlns:a16="http://schemas.microsoft.com/office/drawing/2014/main" id="{D270BEF9-3772-BFC2-BC2B-CBE116ED3644}"/>
              </a:ext>
            </a:extLst>
          </p:cNvPr>
          <p:cNvPicPr>
            <a:picLocks noChangeAspect="1"/>
          </p:cNvPicPr>
          <p:nvPr/>
        </p:nvPicPr>
        <p:blipFill>
          <a:blip r:embed="rId2"/>
          <a:stretch>
            <a:fillRect/>
          </a:stretch>
        </p:blipFill>
        <p:spPr>
          <a:xfrm>
            <a:off x="4237695" y="4522818"/>
            <a:ext cx="7201905" cy="1428949"/>
          </a:xfrm>
          <a:prstGeom prst="rect">
            <a:avLst/>
          </a:prstGeom>
          <a:ln>
            <a:solidFill>
              <a:schemeClr val="accent1"/>
            </a:solidFill>
          </a:ln>
        </p:spPr>
      </p:pic>
      <p:pic>
        <p:nvPicPr>
          <p:cNvPr id="7" name="Picture 6" descr="A screenshot of a computer&#10;&#10;AI-generated content may be incorrect.">
            <a:extLst>
              <a:ext uri="{FF2B5EF4-FFF2-40B4-BE49-F238E27FC236}">
                <a16:creationId xmlns:a16="http://schemas.microsoft.com/office/drawing/2014/main" id="{CBDF8BF8-AE8E-2B53-1FAF-A916C791A8B9}"/>
              </a:ext>
            </a:extLst>
          </p:cNvPr>
          <p:cNvPicPr>
            <a:picLocks noChangeAspect="1"/>
          </p:cNvPicPr>
          <p:nvPr/>
        </p:nvPicPr>
        <p:blipFill>
          <a:blip r:embed="rId3"/>
          <a:stretch>
            <a:fillRect/>
          </a:stretch>
        </p:blipFill>
        <p:spPr>
          <a:xfrm>
            <a:off x="6657383" y="3429000"/>
            <a:ext cx="4782217" cy="619211"/>
          </a:xfrm>
          <a:prstGeom prst="rect">
            <a:avLst/>
          </a:prstGeom>
          <a:ln>
            <a:solidFill>
              <a:schemeClr val="accent1"/>
            </a:solidFill>
          </a:ln>
        </p:spPr>
      </p:pic>
    </p:spTree>
    <p:extLst>
      <p:ext uri="{BB962C8B-B14F-4D97-AF65-F5344CB8AC3E}">
        <p14:creationId xmlns:p14="http://schemas.microsoft.com/office/powerpoint/2010/main" val="1542557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6488B7-739B-E589-FEB2-CAB772C19BDA}"/>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649224"/>
            <a:ext cx="12192000" cy="6208775"/>
          </a:xfrm>
          <a:prstGeom prst="rect">
            <a:avLst/>
          </a:prstGeom>
        </p:spPr>
      </p:pic>
      <p:pic>
        <p:nvPicPr>
          <p:cNvPr id="8" name="Graphic 7">
            <a:extLst>
              <a:ext uri="{FF2B5EF4-FFF2-40B4-BE49-F238E27FC236}">
                <a16:creationId xmlns:a16="http://schemas.microsoft.com/office/drawing/2014/main" id="{861EC55A-E083-8293-422B-AD4D7941FF22}"/>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2" name="Text Placeholder 1">
            <a:extLst>
              <a:ext uri="{FF2B5EF4-FFF2-40B4-BE49-F238E27FC236}">
                <a16:creationId xmlns:a16="http://schemas.microsoft.com/office/drawing/2014/main" id="{D07F7A90-9D03-93E6-FE46-C1EABB7D0094}"/>
              </a:ext>
            </a:extLst>
          </p:cNvPr>
          <p:cNvSpPr>
            <a:spLocks noGrp="1"/>
          </p:cNvSpPr>
          <p:nvPr>
            <p:ph type="body" sz="quarter" idx="13"/>
          </p:nvPr>
        </p:nvSpPr>
        <p:spPr/>
        <p:txBody>
          <a:bodyPr/>
          <a:lstStyle/>
          <a:p>
            <a:r>
              <a:rPr lang="en-GB"/>
              <a:t>Test data</a:t>
            </a:r>
          </a:p>
        </p:txBody>
      </p:sp>
      <p:sp>
        <p:nvSpPr>
          <p:cNvPr id="3" name="Text Placeholder 2">
            <a:extLst>
              <a:ext uri="{FF2B5EF4-FFF2-40B4-BE49-F238E27FC236}">
                <a16:creationId xmlns:a16="http://schemas.microsoft.com/office/drawing/2014/main" id="{7B0808B2-02DD-2A69-8535-9DFCDC852313}"/>
              </a:ext>
            </a:extLst>
          </p:cNvPr>
          <p:cNvSpPr>
            <a:spLocks noGrp="1"/>
          </p:cNvSpPr>
          <p:nvPr>
            <p:ph type="body" sz="quarter" idx="14"/>
          </p:nvPr>
        </p:nvSpPr>
        <p:spPr/>
        <p:txBody>
          <a:bodyPr/>
          <a:lstStyle/>
          <a:p>
            <a:r>
              <a:rPr lang="en-GB"/>
              <a:t>As you develop the database system you will want to add test records to see that everything is working as it should be</a:t>
            </a:r>
          </a:p>
          <a:p>
            <a:pPr lvl="1"/>
            <a:r>
              <a:rPr lang="en-GB"/>
              <a:t>In particular, there should be enough data to show the tables and relationships work correctly together</a:t>
            </a:r>
          </a:p>
          <a:p>
            <a:pPr lvl="1"/>
            <a:r>
              <a:rPr lang="en-GB"/>
              <a:t>These may also tick off parts of your test tables as you go</a:t>
            </a:r>
          </a:p>
        </p:txBody>
      </p:sp>
    </p:spTree>
    <p:extLst>
      <p:ext uri="{BB962C8B-B14F-4D97-AF65-F5344CB8AC3E}">
        <p14:creationId xmlns:p14="http://schemas.microsoft.com/office/powerpoint/2010/main" val="31498194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1CEFC-E824-F44A-5BBB-4FE0F813D26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636A2B2-156C-CEF3-A0A7-DC96BAD4FB2E}"/>
              </a:ext>
            </a:extLst>
          </p:cNvPr>
          <p:cNvSpPr>
            <a:spLocks noGrp="1"/>
          </p:cNvSpPr>
          <p:nvPr>
            <p:ph type="body" sz="quarter" idx="13"/>
          </p:nvPr>
        </p:nvSpPr>
        <p:spPr>
          <a:prstGeom prst="rect">
            <a:avLst/>
          </a:prstGeom>
        </p:spPr>
        <p:txBody>
          <a:bodyPr/>
          <a:lstStyle/>
          <a:p>
            <a:r>
              <a:rPr lang="en-GB"/>
              <a:t>Worksheet 1</a:t>
            </a:r>
          </a:p>
        </p:txBody>
      </p:sp>
      <p:sp>
        <p:nvSpPr>
          <p:cNvPr id="5" name="Text Placeholder 4">
            <a:extLst>
              <a:ext uri="{FF2B5EF4-FFF2-40B4-BE49-F238E27FC236}">
                <a16:creationId xmlns:a16="http://schemas.microsoft.com/office/drawing/2014/main" id="{7E7D6D93-C677-8579-4027-01AFFEC2C9F2}"/>
              </a:ext>
            </a:extLst>
          </p:cNvPr>
          <p:cNvSpPr>
            <a:spLocks noGrp="1"/>
          </p:cNvSpPr>
          <p:nvPr>
            <p:ph type="body" sz="quarter" idx="14"/>
          </p:nvPr>
        </p:nvSpPr>
        <p:spPr>
          <a:prstGeom prst="rect">
            <a:avLst/>
          </a:prstGeom>
        </p:spPr>
        <p:txBody>
          <a:bodyPr/>
          <a:lstStyle/>
          <a:p>
            <a:r>
              <a:rPr lang="en-GB"/>
              <a:t>Now complete </a:t>
            </a:r>
            <a:r>
              <a:rPr lang="en-GB" b="1"/>
              <a:t>Task 4 </a:t>
            </a:r>
            <a:r>
              <a:rPr lang="en-GB"/>
              <a:t>on </a:t>
            </a:r>
            <a:r>
              <a:rPr lang="en-GB" b="1"/>
              <a:t>Worksheet 1</a:t>
            </a:r>
          </a:p>
        </p:txBody>
      </p:sp>
    </p:spTree>
    <p:extLst>
      <p:ext uri="{BB962C8B-B14F-4D97-AF65-F5344CB8AC3E}">
        <p14:creationId xmlns:p14="http://schemas.microsoft.com/office/powerpoint/2010/main" val="3972299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6E0D5-A984-6EC6-6126-02A5E0D37DE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12260F0-91D5-559E-47E2-9563DB19C22E}"/>
              </a:ext>
            </a:extLst>
          </p:cNvPr>
          <p:cNvSpPr>
            <a:spLocks noGrp="1"/>
          </p:cNvSpPr>
          <p:nvPr>
            <p:ph type="body" sz="quarter" idx="13"/>
          </p:nvPr>
        </p:nvSpPr>
        <p:spPr/>
        <p:txBody>
          <a:bodyPr/>
          <a:lstStyle/>
          <a:p>
            <a:r>
              <a:rPr lang="en-GB"/>
              <a:t>Issues with using foreign keys</a:t>
            </a:r>
          </a:p>
        </p:txBody>
      </p:sp>
      <p:sp>
        <p:nvSpPr>
          <p:cNvPr id="5" name="Text Placeholder 4">
            <a:extLst>
              <a:ext uri="{FF2B5EF4-FFF2-40B4-BE49-F238E27FC236}">
                <a16:creationId xmlns:a16="http://schemas.microsoft.com/office/drawing/2014/main" id="{E02CC398-59D2-CE41-CC3A-44CEA23E2EEF}"/>
              </a:ext>
            </a:extLst>
          </p:cNvPr>
          <p:cNvSpPr>
            <a:spLocks noGrp="1"/>
          </p:cNvSpPr>
          <p:nvPr>
            <p:ph type="body" sz="quarter" idx="14"/>
          </p:nvPr>
        </p:nvSpPr>
        <p:spPr/>
        <p:txBody>
          <a:bodyPr/>
          <a:lstStyle/>
          <a:p>
            <a:r>
              <a:rPr lang="en-GB"/>
              <a:t>Look at the Animals table which stores each animal looking for a new home</a:t>
            </a:r>
          </a:p>
          <a:p>
            <a:pPr lvl="1"/>
            <a:r>
              <a:rPr lang="en-GB"/>
              <a:t>Explain the issue with the user having to enter the </a:t>
            </a:r>
            <a:r>
              <a:rPr lang="en-GB" err="1"/>
              <a:t>SpeciesID</a:t>
            </a:r>
            <a:r>
              <a:rPr lang="en-GB"/>
              <a:t> and </a:t>
            </a:r>
            <a:r>
              <a:rPr lang="en-GB" err="1"/>
              <a:t>AdopterID</a:t>
            </a:r>
            <a:endParaRPr lang="en-GB"/>
          </a:p>
        </p:txBody>
      </p:sp>
      <p:pic>
        <p:nvPicPr>
          <p:cNvPr id="8" name="Picture 7" descr="A screenshot of a computer&#10;&#10;AI-generated content may be incorrect.">
            <a:extLst>
              <a:ext uri="{FF2B5EF4-FFF2-40B4-BE49-F238E27FC236}">
                <a16:creationId xmlns:a16="http://schemas.microsoft.com/office/drawing/2014/main" id="{D24F14E4-5ED9-EFC4-DBE5-F812239AF455}"/>
              </a:ext>
            </a:extLst>
          </p:cNvPr>
          <p:cNvPicPr>
            <a:picLocks noChangeAspect="1"/>
          </p:cNvPicPr>
          <p:nvPr/>
        </p:nvPicPr>
        <p:blipFill>
          <a:blip r:embed="rId2"/>
          <a:stretch>
            <a:fillRect/>
          </a:stretch>
        </p:blipFill>
        <p:spPr>
          <a:xfrm>
            <a:off x="1557293" y="4158683"/>
            <a:ext cx="7716327" cy="609685"/>
          </a:xfrm>
          <a:prstGeom prst="rect">
            <a:avLst/>
          </a:prstGeom>
          <a:ln>
            <a:solidFill>
              <a:schemeClr val="accent1"/>
            </a:solidFill>
          </a:ln>
        </p:spPr>
      </p:pic>
    </p:spTree>
    <p:extLst>
      <p:ext uri="{BB962C8B-B14F-4D97-AF65-F5344CB8AC3E}">
        <p14:creationId xmlns:p14="http://schemas.microsoft.com/office/powerpoint/2010/main" val="4086320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187EF-6F53-B135-C30B-767AFFC8FAEA}"/>
            </a:ext>
          </a:extLst>
        </p:cNvPr>
        <p:cNvGrpSpPr/>
        <p:nvPr/>
      </p:nvGrpSpPr>
      <p:grpSpPr>
        <a:xfrm>
          <a:off x="0" y="0"/>
          <a:ext cx="0" cy="0"/>
          <a:chOff x="0" y="0"/>
          <a:chExt cx="0" cy="0"/>
        </a:xfrm>
      </p:grpSpPr>
      <p:pic>
        <p:nvPicPr>
          <p:cNvPr id="7" name="Picture 6" descr="A screenshot of a computer&#10;&#10;AI-generated content may be incorrect.">
            <a:extLst>
              <a:ext uri="{FF2B5EF4-FFF2-40B4-BE49-F238E27FC236}">
                <a16:creationId xmlns:a16="http://schemas.microsoft.com/office/drawing/2014/main" id="{6FE9051C-567F-848C-9F16-D7BAD1B1D2B6}"/>
              </a:ext>
            </a:extLst>
          </p:cNvPr>
          <p:cNvPicPr>
            <a:picLocks noChangeAspect="1"/>
          </p:cNvPicPr>
          <p:nvPr/>
        </p:nvPicPr>
        <p:blipFill>
          <a:blip r:embed="rId2"/>
          <a:stretch>
            <a:fillRect/>
          </a:stretch>
        </p:blipFill>
        <p:spPr>
          <a:xfrm>
            <a:off x="1557293" y="4158683"/>
            <a:ext cx="7716327" cy="609685"/>
          </a:xfrm>
          <a:prstGeom prst="rect">
            <a:avLst/>
          </a:prstGeom>
          <a:ln>
            <a:solidFill>
              <a:schemeClr val="accent1"/>
            </a:solidFill>
          </a:ln>
        </p:spPr>
      </p:pic>
      <p:sp>
        <p:nvSpPr>
          <p:cNvPr id="4" name="Text Placeholder 3">
            <a:extLst>
              <a:ext uri="{FF2B5EF4-FFF2-40B4-BE49-F238E27FC236}">
                <a16:creationId xmlns:a16="http://schemas.microsoft.com/office/drawing/2014/main" id="{B1D885FA-9B89-F822-DC2D-795DB5520379}"/>
              </a:ext>
            </a:extLst>
          </p:cNvPr>
          <p:cNvSpPr>
            <a:spLocks noGrp="1"/>
          </p:cNvSpPr>
          <p:nvPr>
            <p:ph type="body" sz="quarter" idx="13"/>
          </p:nvPr>
        </p:nvSpPr>
        <p:spPr/>
        <p:txBody>
          <a:bodyPr/>
          <a:lstStyle/>
          <a:p>
            <a:r>
              <a:rPr lang="en-GB"/>
              <a:t>Issues with using foreign keys</a:t>
            </a:r>
          </a:p>
        </p:txBody>
      </p:sp>
      <p:sp>
        <p:nvSpPr>
          <p:cNvPr id="5" name="Text Placeholder 4">
            <a:extLst>
              <a:ext uri="{FF2B5EF4-FFF2-40B4-BE49-F238E27FC236}">
                <a16:creationId xmlns:a16="http://schemas.microsoft.com/office/drawing/2014/main" id="{5428D222-1C9A-3987-DB57-AFFA9E2ED65C}"/>
              </a:ext>
            </a:extLst>
          </p:cNvPr>
          <p:cNvSpPr>
            <a:spLocks noGrp="1"/>
          </p:cNvSpPr>
          <p:nvPr>
            <p:ph type="body" sz="quarter" idx="14"/>
          </p:nvPr>
        </p:nvSpPr>
        <p:spPr/>
        <p:txBody>
          <a:bodyPr/>
          <a:lstStyle/>
          <a:p>
            <a:r>
              <a:rPr lang="en-GB"/>
              <a:t>Explain the issue with the user having to enter the </a:t>
            </a:r>
            <a:r>
              <a:rPr lang="en-GB" err="1"/>
              <a:t>SpeciesID</a:t>
            </a:r>
            <a:r>
              <a:rPr lang="en-GB"/>
              <a:t> and </a:t>
            </a:r>
            <a:r>
              <a:rPr lang="en-GB" err="1"/>
              <a:t>AdopterID</a:t>
            </a:r>
            <a:endParaRPr lang="en-GB"/>
          </a:p>
          <a:p>
            <a:pPr lvl="1"/>
            <a:r>
              <a:rPr lang="en-GB">
                <a:solidFill>
                  <a:srgbClr val="FF0000"/>
                </a:solidFill>
              </a:rPr>
              <a:t>It is difficult for the user to remember the </a:t>
            </a:r>
            <a:r>
              <a:rPr lang="en-GB" err="1">
                <a:solidFill>
                  <a:srgbClr val="FF0000"/>
                </a:solidFill>
              </a:rPr>
              <a:t>SpeciesID</a:t>
            </a:r>
            <a:r>
              <a:rPr lang="en-GB">
                <a:solidFill>
                  <a:srgbClr val="FF0000"/>
                </a:solidFill>
              </a:rPr>
              <a:t> for each type of animal (a reference sheet might be needed)</a:t>
            </a:r>
          </a:p>
          <a:p>
            <a:pPr lvl="1"/>
            <a:r>
              <a:rPr lang="en-GB">
                <a:solidFill>
                  <a:srgbClr val="FF0000"/>
                </a:solidFill>
              </a:rPr>
              <a:t>It would be very hard to remember the </a:t>
            </a:r>
            <a:r>
              <a:rPr lang="en-GB" err="1">
                <a:solidFill>
                  <a:srgbClr val="FF0000"/>
                </a:solidFill>
              </a:rPr>
              <a:t>AdopterID</a:t>
            </a:r>
            <a:r>
              <a:rPr lang="en-GB">
                <a:solidFill>
                  <a:srgbClr val="FF0000"/>
                </a:solidFill>
              </a:rPr>
              <a:t>, so the user would keep needing to reference the Adopters table</a:t>
            </a:r>
          </a:p>
        </p:txBody>
      </p:sp>
    </p:spTree>
    <p:extLst>
      <p:ext uri="{BB962C8B-B14F-4D97-AF65-F5344CB8AC3E}">
        <p14:creationId xmlns:p14="http://schemas.microsoft.com/office/powerpoint/2010/main" val="3080577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DD65-BAFB-4F4B-8034-495C46F681A9}"/>
              </a:ext>
            </a:extLst>
          </p:cNvPr>
          <p:cNvSpPr>
            <a:spLocks noGrp="1"/>
          </p:cNvSpPr>
          <p:nvPr>
            <p:ph type="body" sz="quarter" idx="13"/>
          </p:nvPr>
        </p:nvSpPr>
        <p:spPr/>
        <p:txBody>
          <a:bodyPr/>
          <a:lstStyle/>
          <a:p>
            <a:r>
              <a:rPr lang="en-GB"/>
              <a:t>Objectives</a:t>
            </a:r>
          </a:p>
        </p:txBody>
      </p:sp>
      <p:sp>
        <p:nvSpPr>
          <p:cNvPr id="3" name="Text Placeholder 2">
            <a:extLst>
              <a:ext uri="{FF2B5EF4-FFF2-40B4-BE49-F238E27FC236}">
                <a16:creationId xmlns:a16="http://schemas.microsoft.com/office/drawing/2014/main" id="{8841C565-F8A1-4DE6-88F1-F82B859E4087}"/>
              </a:ext>
            </a:extLst>
          </p:cNvPr>
          <p:cNvSpPr>
            <a:spLocks noGrp="1"/>
          </p:cNvSpPr>
          <p:nvPr>
            <p:ph sz="quarter" idx="15"/>
          </p:nvPr>
        </p:nvSpPr>
        <p:spPr/>
        <p:txBody>
          <a:bodyPr/>
          <a:lstStyle/>
          <a:p>
            <a:r>
              <a:rPr lang="en-GB" dirty="0"/>
              <a:t>Be able to produce a database solution which includes the following:</a:t>
            </a:r>
          </a:p>
          <a:p>
            <a:pPr lvl="1"/>
            <a:r>
              <a:rPr lang="en-GB" dirty="0"/>
              <a:t>Creating and setting up data tables</a:t>
            </a:r>
          </a:p>
          <a:p>
            <a:pPr lvl="1"/>
            <a:r>
              <a:rPr lang="en-GB" dirty="0"/>
              <a:t>Creating relationships between data tables</a:t>
            </a:r>
          </a:p>
          <a:p>
            <a:pPr lvl="1"/>
            <a:r>
              <a:rPr lang="en-GB" dirty="0"/>
              <a:t>Applying data validation rules</a:t>
            </a:r>
          </a:p>
        </p:txBody>
      </p:sp>
    </p:spTree>
    <p:extLst>
      <p:ext uri="{BB962C8B-B14F-4D97-AF65-F5344CB8AC3E}">
        <p14:creationId xmlns:p14="http://schemas.microsoft.com/office/powerpoint/2010/main" val="29129158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CBB5BB-7F1D-B4BC-D1F3-0F7F8216F0A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8A9B410-E099-CCE1-9573-3F8E02150F1F}"/>
              </a:ext>
            </a:extLst>
          </p:cNvPr>
          <p:cNvSpPr>
            <a:spLocks noGrp="1"/>
          </p:cNvSpPr>
          <p:nvPr>
            <p:ph type="body" sz="quarter" idx="13"/>
          </p:nvPr>
        </p:nvSpPr>
        <p:spPr/>
        <p:txBody>
          <a:bodyPr/>
          <a:lstStyle/>
          <a:p>
            <a:r>
              <a:rPr lang="en-GB"/>
              <a:t>Using lookups</a:t>
            </a:r>
          </a:p>
        </p:txBody>
      </p:sp>
      <p:sp>
        <p:nvSpPr>
          <p:cNvPr id="5" name="Text Placeholder 4">
            <a:extLst>
              <a:ext uri="{FF2B5EF4-FFF2-40B4-BE49-F238E27FC236}">
                <a16:creationId xmlns:a16="http://schemas.microsoft.com/office/drawing/2014/main" id="{54FF7317-A377-50BF-C2D7-B19CCD17DB4B}"/>
              </a:ext>
            </a:extLst>
          </p:cNvPr>
          <p:cNvSpPr>
            <a:spLocks noGrp="1"/>
          </p:cNvSpPr>
          <p:nvPr>
            <p:ph type="body" sz="quarter" idx="14"/>
          </p:nvPr>
        </p:nvSpPr>
        <p:spPr>
          <a:xfrm>
            <a:off x="752401" y="1704180"/>
            <a:ext cx="6681330" cy="5153820"/>
          </a:xfrm>
        </p:spPr>
        <p:txBody>
          <a:bodyPr/>
          <a:lstStyle/>
          <a:p>
            <a:r>
              <a:rPr lang="en-GB"/>
              <a:t>Lookup tables allow values to be looked up from other tables</a:t>
            </a:r>
          </a:p>
          <a:p>
            <a:pPr lvl="1"/>
            <a:r>
              <a:rPr lang="en-GB"/>
              <a:t>In this case the </a:t>
            </a:r>
            <a:r>
              <a:rPr lang="en-GB" err="1"/>
              <a:t>SpeciesID</a:t>
            </a:r>
            <a:r>
              <a:rPr lang="en-GB"/>
              <a:t> and </a:t>
            </a:r>
            <a:r>
              <a:rPr lang="en-GB" err="1"/>
              <a:t>SpeciesName</a:t>
            </a:r>
            <a:r>
              <a:rPr lang="en-GB"/>
              <a:t> are put into drop downs allowing the user to easily select the correct option</a:t>
            </a:r>
          </a:p>
          <a:p>
            <a:pPr lvl="1"/>
            <a:r>
              <a:rPr lang="en-GB"/>
              <a:t>In pairs, look at the settings for the </a:t>
            </a:r>
            <a:r>
              <a:rPr lang="en-GB" err="1"/>
              <a:t>SpeciesID</a:t>
            </a:r>
            <a:r>
              <a:rPr lang="en-GB"/>
              <a:t> field below and explain those highlighted in blue</a:t>
            </a:r>
          </a:p>
        </p:txBody>
      </p:sp>
      <p:pic>
        <p:nvPicPr>
          <p:cNvPr id="3" name="Picture 2" descr="A screenshot of a computer&#10;&#10;AI-generated content may be incorrect.">
            <a:extLst>
              <a:ext uri="{FF2B5EF4-FFF2-40B4-BE49-F238E27FC236}">
                <a16:creationId xmlns:a16="http://schemas.microsoft.com/office/drawing/2014/main" id="{93B1074E-EF7D-64CA-E62F-4AFB444480BB}"/>
              </a:ext>
            </a:extLst>
          </p:cNvPr>
          <p:cNvPicPr>
            <a:picLocks noChangeAspect="1"/>
          </p:cNvPicPr>
          <p:nvPr/>
        </p:nvPicPr>
        <p:blipFill>
          <a:blip r:embed="rId2"/>
          <a:stretch>
            <a:fillRect/>
          </a:stretch>
        </p:blipFill>
        <p:spPr>
          <a:xfrm>
            <a:off x="7433730" y="4139306"/>
            <a:ext cx="3810532" cy="1743318"/>
          </a:xfrm>
          <a:prstGeom prst="rect">
            <a:avLst/>
          </a:prstGeom>
          <a:ln>
            <a:solidFill>
              <a:schemeClr val="accent1"/>
            </a:solidFill>
          </a:ln>
        </p:spPr>
      </p:pic>
      <p:pic>
        <p:nvPicPr>
          <p:cNvPr id="7" name="Picture 6" descr="A screenshot of a computer&#10;&#10;AI-generated content may be incorrect.">
            <a:extLst>
              <a:ext uri="{FF2B5EF4-FFF2-40B4-BE49-F238E27FC236}">
                <a16:creationId xmlns:a16="http://schemas.microsoft.com/office/drawing/2014/main" id="{5344266E-DDAE-7F28-8210-BD6D5FC8B3D7}"/>
              </a:ext>
            </a:extLst>
          </p:cNvPr>
          <p:cNvPicPr>
            <a:picLocks noChangeAspect="1"/>
          </p:cNvPicPr>
          <p:nvPr/>
        </p:nvPicPr>
        <p:blipFill>
          <a:blip r:embed="rId3"/>
          <a:stretch>
            <a:fillRect/>
          </a:stretch>
        </p:blipFill>
        <p:spPr>
          <a:xfrm>
            <a:off x="9005575" y="1704180"/>
            <a:ext cx="2238687" cy="1571844"/>
          </a:xfrm>
          <a:prstGeom prst="rect">
            <a:avLst/>
          </a:prstGeom>
          <a:ln>
            <a:solidFill>
              <a:schemeClr val="accent1"/>
            </a:solidFill>
          </a:ln>
        </p:spPr>
      </p:pic>
      <p:pic>
        <p:nvPicPr>
          <p:cNvPr id="11" name="Picture 10" descr="A screenshot of a computer&#10;&#10;AI-generated content may be incorrect.">
            <a:extLst>
              <a:ext uri="{FF2B5EF4-FFF2-40B4-BE49-F238E27FC236}">
                <a16:creationId xmlns:a16="http://schemas.microsoft.com/office/drawing/2014/main" id="{49580E94-9672-77E8-E456-D3C607D1FC58}"/>
              </a:ext>
            </a:extLst>
          </p:cNvPr>
          <p:cNvPicPr>
            <a:picLocks noChangeAspect="1"/>
          </p:cNvPicPr>
          <p:nvPr/>
        </p:nvPicPr>
        <p:blipFill>
          <a:blip r:embed="rId4"/>
          <a:stretch>
            <a:fillRect/>
          </a:stretch>
        </p:blipFill>
        <p:spPr>
          <a:xfrm>
            <a:off x="874713" y="4693977"/>
            <a:ext cx="2162477" cy="1867161"/>
          </a:xfrm>
          <a:prstGeom prst="rect">
            <a:avLst/>
          </a:prstGeom>
          <a:ln>
            <a:solidFill>
              <a:schemeClr val="accent1"/>
            </a:solidFill>
          </a:ln>
        </p:spPr>
      </p:pic>
      <p:sp>
        <p:nvSpPr>
          <p:cNvPr id="12" name="Rectangle 11">
            <a:extLst>
              <a:ext uri="{FF2B5EF4-FFF2-40B4-BE49-F238E27FC236}">
                <a16:creationId xmlns:a16="http://schemas.microsoft.com/office/drawing/2014/main" id="{DB9C6C03-78D4-CD83-90C1-5F1EAE344CA1}"/>
              </a:ext>
            </a:extLst>
          </p:cNvPr>
          <p:cNvSpPr/>
          <p:nvPr/>
        </p:nvSpPr>
        <p:spPr>
          <a:xfrm>
            <a:off x="904202" y="4966606"/>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A5540CF2-B49B-9A72-D28F-F2C2AAE5F499}"/>
              </a:ext>
            </a:extLst>
          </p:cNvPr>
          <p:cNvSpPr/>
          <p:nvPr/>
        </p:nvSpPr>
        <p:spPr>
          <a:xfrm>
            <a:off x="901585" y="5239235"/>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8402B062-C1A8-E9C9-41A4-5F07DD1DD572}"/>
              </a:ext>
            </a:extLst>
          </p:cNvPr>
          <p:cNvSpPr/>
          <p:nvPr/>
        </p:nvSpPr>
        <p:spPr>
          <a:xfrm>
            <a:off x="901584" y="5098954"/>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D70C4A-233A-ADBC-070B-001EF5C3B8D7}"/>
              </a:ext>
            </a:extLst>
          </p:cNvPr>
          <p:cNvSpPr/>
          <p:nvPr/>
        </p:nvSpPr>
        <p:spPr>
          <a:xfrm>
            <a:off x="901583" y="5379516"/>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41468FCC-9388-16BF-F864-433DDA257600}"/>
              </a:ext>
            </a:extLst>
          </p:cNvPr>
          <p:cNvSpPr/>
          <p:nvPr/>
        </p:nvSpPr>
        <p:spPr>
          <a:xfrm>
            <a:off x="901581" y="5519797"/>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AA770408-34FA-5592-60FB-5005995A340C}"/>
              </a:ext>
            </a:extLst>
          </p:cNvPr>
          <p:cNvSpPr/>
          <p:nvPr/>
        </p:nvSpPr>
        <p:spPr>
          <a:xfrm>
            <a:off x="901580" y="5808292"/>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Graphic 1" descr="Arrow: Clockwise curve with solid fill">
            <a:extLst>
              <a:ext uri="{FF2B5EF4-FFF2-40B4-BE49-F238E27FC236}">
                <a16:creationId xmlns:a16="http://schemas.microsoft.com/office/drawing/2014/main" id="{31D6E4D3-0126-984D-BC65-A73DE6AEA750}"/>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rot="12530634">
            <a:off x="9813170" y="3293316"/>
            <a:ext cx="914400" cy="914400"/>
          </a:xfrm>
          <a:prstGeom prst="rect">
            <a:avLst/>
          </a:prstGeom>
        </p:spPr>
      </p:pic>
    </p:spTree>
    <p:extLst>
      <p:ext uri="{BB962C8B-B14F-4D97-AF65-F5344CB8AC3E}">
        <p14:creationId xmlns:p14="http://schemas.microsoft.com/office/powerpoint/2010/main" val="2558617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608FF1-0F22-E8FD-7756-0B27C42AF265}"/>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E7E049D-5BF2-EF13-160B-5A021853AD57}"/>
              </a:ext>
            </a:extLst>
          </p:cNvPr>
          <p:cNvSpPr>
            <a:spLocks noGrp="1"/>
          </p:cNvSpPr>
          <p:nvPr>
            <p:ph type="body" sz="quarter" idx="13"/>
          </p:nvPr>
        </p:nvSpPr>
        <p:spPr/>
        <p:txBody>
          <a:bodyPr/>
          <a:lstStyle/>
          <a:p>
            <a:r>
              <a:rPr lang="en-GB"/>
              <a:t>Using lookups</a:t>
            </a:r>
          </a:p>
        </p:txBody>
      </p:sp>
      <p:sp>
        <p:nvSpPr>
          <p:cNvPr id="5" name="Text Placeholder 4">
            <a:extLst>
              <a:ext uri="{FF2B5EF4-FFF2-40B4-BE49-F238E27FC236}">
                <a16:creationId xmlns:a16="http://schemas.microsoft.com/office/drawing/2014/main" id="{DC392135-C5A0-6A4B-89D7-9459926825AD}"/>
              </a:ext>
            </a:extLst>
          </p:cNvPr>
          <p:cNvSpPr>
            <a:spLocks noGrp="1"/>
          </p:cNvSpPr>
          <p:nvPr>
            <p:ph type="body" sz="quarter" idx="14"/>
          </p:nvPr>
        </p:nvSpPr>
        <p:spPr/>
        <p:txBody>
          <a:bodyPr/>
          <a:lstStyle/>
          <a:p>
            <a:r>
              <a:rPr lang="en-GB"/>
              <a:t>Meanings are shown below</a:t>
            </a:r>
          </a:p>
        </p:txBody>
      </p:sp>
      <p:pic>
        <p:nvPicPr>
          <p:cNvPr id="3" name="Picture 2" descr="A screenshot of a computer&#10;&#10;AI-generated content may be incorrect.">
            <a:extLst>
              <a:ext uri="{FF2B5EF4-FFF2-40B4-BE49-F238E27FC236}">
                <a16:creationId xmlns:a16="http://schemas.microsoft.com/office/drawing/2014/main" id="{07B4995B-0898-6DE8-3EF4-14E2659C673D}"/>
              </a:ext>
            </a:extLst>
          </p:cNvPr>
          <p:cNvPicPr>
            <a:picLocks noChangeAspect="1"/>
          </p:cNvPicPr>
          <p:nvPr/>
        </p:nvPicPr>
        <p:blipFill>
          <a:blip r:embed="rId2"/>
          <a:stretch>
            <a:fillRect/>
          </a:stretch>
        </p:blipFill>
        <p:spPr>
          <a:xfrm>
            <a:off x="7433730" y="4139306"/>
            <a:ext cx="3810532" cy="1743318"/>
          </a:xfrm>
          <a:prstGeom prst="rect">
            <a:avLst/>
          </a:prstGeom>
          <a:ln>
            <a:solidFill>
              <a:schemeClr val="accent1"/>
            </a:solidFill>
          </a:ln>
        </p:spPr>
      </p:pic>
      <p:pic>
        <p:nvPicPr>
          <p:cNvPr id="7" name="Picture 6" descr="A screenshot of a computer&#10;&#10;AI-generated content may be incorrect.">
            <a:extLst>
              <a:ext uri="{FF2B5EF4-FFF2-40B4-BE49-F238E27FC236}">
                <a16:creationId xmlns:a16="http://schemas.microsoft.com/office/drawing/2014/main" id="{9668982B-9F32-CC92-90AD-DA2850003192}"/>
              </a:ext>
            </a:extLst>
          </p:cNvPr>
          <p:cNvPicPr>
            <a:picLocks noChangeAspect="1"/>
          </p:cNvPicPr>
          <p:nvPr/>
        </p:nvPicPr>
        <p:blipFill>
          <a:blip r:embed="rId3"/>
          <a:stretch>
            <a:fillRect/>
          </a:stretch>
        </p:blipFill>
        <p:spPr>
          <a:xfrm>
            <a:off x="9005575" y="1704180"/>
            <a:ext cx="2238687" cy="1571844"/>
          </a:xfrm>
          <a:prstGeom prst="rect">
            <a:avLst/>
          </a:prstGeom>
          <a:ln>
            <a:solidFill>
              <a:schemeClr val="accent1"/>
            </a:solidFill>
          </a:ln>
        </p:spPr>
      </p:pic>
      <p:pic>
        <p:nvPicPr>
          <p:cNvPr id="9" name="Graphic 8" descr="Arrow: Clockwise curve with solid fill">
            <a:extLst>
              <a:ext uri="{FF2B5EF4-FFF2-40B4-BE49-F238E27FC236}">
                <a16:creationId xmlns:a16="http://schemas.microsoft.com/office/drawing/2014/main" id="{51D7C01D-30F6-DB37-B490-B7C6299F783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12530634">
            <a:off x="9813170" y="3293316"/>
            <a:ext cx="914400" cy="914400"/>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E1876AFC-2EFB-BD50-BCC6-67062E03CA2E}"/>
              </a:ext>
            </a:extLst>
          </p:cNvPr>
          <p:cNvPicPr>
            <a:picLocks noChangeAspect="1"/>
          </p:cNvPicPr>
          <p:nvPr/>
        </p:nvPicPr>
        <p:blipFill>
          <a:blip r:embed="rId5"/>
          <a:stretch>
            <a:fillRect/>
          </a:stretch>
        </p:blipFill>
        <p:spPr>
          <a:xfrm>
            <a:off x="871582" y="4693977"/>
            <a:ext cx="2162477" cy="1867161"/>
          </a:xfrm>
          <a:prstGeom prst="rect">
            <a:avLst/>
          </a:prstGeom>
          <a:ln>
            <a:solidFill>
              <a:schemeClr val="accent1"/>
            </a:solidFill>
          </a:ln>
        </p:spPr>
      </p:pic>
      <p:sp>
        <p:nvSpPr>
          <p:cNvPr id="12" name="Rectangle 11">
            <a:extLst>
              <a:ext uri="{FF2B5EF4-FFF2-40B4-BE49-F238E27FC236}">
                <a16:creationId xmlns:a16="http://schemas.microsoft.com/office/drawing/2014/main" id="{C0F33244-E7A8-3C25-745E-B99890D21AC5}"/>
              </a:ext>
            </a:extLst>
          </p:cNvPr>
          <p:cNvSpPr/>
          <p:nvPr/>
        </p:nvSpPr>
        <p:spPr>
          <a:xfrm>
            <a:off x="901071" y="4966606"/>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253B1D4-9BBF-D30F-4B1D-B99D7D46FDFB}"/>
              </a:ext>
            </a:extLst>
          </p:cNvPr>
          <p:cNvSpPr/>
          <p:nvPr/>
        </p:nvSpPr>
        <p:spPr>
          <a:xfrm>
            <a:off x="898454" y="5239235"/>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3EEA947B-31F0-939E-5EC5-1B85D0D916CF}"/>
              </a:ext>
            </a:extLst>
          </p:cNvPr>
          <p:cNvSpPr/>
          <p:nvPr/>
        </p:nvSpPr>
        <p:spPr>
          <a:xfrm>
            <a:off x="898453" y="5098954"/>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8578AF9-D870-D852-3C3B-4D2FF4A6C07E}"/>
              </a:ext>
            </a:extLst>
          </p:cNvPr>
          <p:cNvSpPr/>
          <p:nvPr/>
        </p:nvSpPr>
        <p:spPr>
          <a:xfrm>
            <a:off x="898452" y="5379516"/>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562592D-CDD0-65ED-CB33-E358FD3D3EB2}"/>
              </a:ext>
            </a:extLst>
          </p:cNvPr>
          <p:cNvSpPr/>
          <p:nvPr/>
        </p:nvSpPr>
        <p:spPr>
          <a:xfrm>
            <a:off x="898450" y="5519797"/>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F1240FD8-373C-2918-56B4-AEC6AE8DAD6E}"/>
              </a:ext>
            </a:extLst>
          </p:cNvPr>
          <p:cNvSpPr/>
          <p:nvPr/>
        </p:nvSpPr>
        <p:spPr>
          <a:xfrm>
            <a:off x="898449" y="5808292"/>
            <a:ext cx="2135605" cy="132348"/>
          </a:xfrm>
          <a:prstGeom prst="rect">
            <a:avLst/>
          </a:prstGeom>
          <a:solidFill>
            <a:srgbClr val="009EF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65CE62F4-0357-8409-B59F-BC46419A8EA1}"/>
              </a:ext>
            </a:extLst>
          </p:cNvPr>
          <p:cNvSpPr txBox="1"/>
          <p:nvPr/>
        </p:nvSpPr>
        <p:spPr>
          <a:xfrm>
            <a:off x="3928342" y="2550695"/>
            <a:ext cx="2791326" cy="369332"/>
          </a:xfrm>
          <a:prstGeom prst="rect">
            <a:avLst/>
          </a:prstGeom>
          <a:noFill/>
        </p:spPr>
        <p:txBody>
          <a:bodyPr wrap="square" rtlCol="0">
            <a:spAutoFit/>
          </a:bodyPr>
          <a:lstStyle/>
          <a:p>
            <a:r>
              <a:rPr lang="en-GB">
                <a:solidFill>
                  <a:srgbClr val="FF0000"/>
                </a:solidFill>
              </a:rPr>
              <a:t>Create a drop-down list</a:t>
            </a:r>
          </a:p>
        </p:txBody>
      </p:sp>
      <p:sp>
        <p:nvSpPr>
          <p:cNvPr id="6" name="TextBox 5">
            <a:extLst>
              <a:ext uri="{FF2B5EF4-FFF2-40B4-BE49-F238E27FC236}">
                <a16:creationId xmlns:a16="http://schemas.microsoft.com/office/drawing/2014/main" id="{4D1DE912-F3D0-05EC-FE78-2FD2E3D0E3DD}"/>
              </a:ext>
            </a:extLst>
          </p:cNvPr>
          <p:cNvSpPr txBox="1"/>
          <p:nvPr/>
        </p:nvSpPr>
        <p:spPr>
          <a:xfrm>
            <a:off x="3928342" y="3033453"/>
            <a:ext cx="2791326" cy="369332"/>
          </a:xfrm>
          <a:prstGeom prst="rect">
            <a:avLst/>
          </a:prstGeom>
          <a:noFill/>
        </p:spPr>
        <p:txBody>
          <a:bodyPr wrap="square" rtlCol="0">
            <a:spAutoFit/>
          </a:bodyPr>
          <a:lstStyle/>
          <a:p>
            <a:r>
              <a:rPr lang="en-GB">
                <a:solidFill>
                  <a:srgbClr val="FF0000"/>
                </a:solidFill>
              </a:rPr>
              <a:t>Refer to a table or query</a:t>
            </a:r>
          </a:p>
        </p:txBody>
      </p:sp>
      <p:sp>
        <p:nvSpPr>
          <p:cNvPr id="8" name="TextBox 7">
            <a:extLst>
              <a:ext uri="{FF2B5EF4-FFF2-40B4-BE49-F238E27FC236}">
                <a16:creationId xmlns:a16="http://schemas.microsoft.com/office/drawing/2014/main" id="{CC0EBC6E-14B0-2FFF-96D1-80822E00C119}"/>
              </a:ext>
            </a:extLst>
          </p:cNvPr>
          <p:cNvSpPr txBox="1"/>
          <p:nvPr/>
        </p:nvSpPr>
        <p:spPr>
          <a:xfrm>
            <a:off x="3928342" y="3986314"/>
            <a:ext cx="2791326" cy="369332"/>
          </a:xfrm>
          <a:prstGeom prst="rect">
            <a:avLst/>
          </a:prstGeom>
          <a:noFill/>
        </p:spPr>
        <p:txBody>
          <a:bodyPr wrap="square" rtlCol="0">
            <a:spAutoFit/>
          </a:bodyPr>
          <a:lstStyle/>
          <a:p>
            <a:r>
              <a:rPr lang="en-GB">
                <a:solidFill>
                  <a:srgbClr val="FF0000"/>
                </a:solidFill>
              </a:rPr>
              <a:t>Use the Species table</a:t>
            </a:r>
          </a:p>
        </p:txBody>
      </p:sp>
      <p:sp>
        <p:nvSpPr>
          <p:cNvPr id="10" name="TextBox 9">
            <a:extLst>
              <a:ext uri="{FF2B5EF4-FFF2-40B4-BE49-F238E27FC236}">
                <a16:creationId xmlns:a16="http://schemas.microsoft.com/office/drawing/2014/main" id="{BA09BABA-DFEF-C277-0B67-F6D42231281F}"/>
              </a:ext>
            </a:extLst>
          </p:cNvPr>
          <p:cNvSpPr txBox="1"/>
          <p:nvPr/>
        </p:nvSpPr>
        <p:spPr>
          <a:xfrm>
            <a:off x="3928342" y="4403949"/>
            <a:ext cx="2791326" cy="923330"/>
          </a:xfrm>
          <a:prstGeom prst="rect">
            <a:avLst/>
          </a:prstGeom>
          <a:noFill/>
        </p:spPr>
        <p:txBody>
          <a:bodyPr wrap="square" rtlCol="0">
            <a:spAutoFit/>
          </a:bodyPr>
          <a:lstStyle/>
          <a:p>
            <a:r>
              <a:rPr lang="en-GB">
                <a:solidFill>
                  <a:srgbClr val="FF0000"/>
                </a:solidFill>
              </a:rPr>
              <a:t>Use column 1 (</a:t>
            </a:r>
            <a:r>
              <a:rPr lang="en-GB" err="1">
                <a:solidFill>
                  <a:srgbClr val="FF0000"/>
                </a:solidFill>
              </a:rPr>
              <a:t>SpeciesID</a:t>
            </a:r>
            <a:r>
              <a:rPr lang="en-GB">
                <a:solidFill>
                  <a:srgbClr val="FF0000"/>
                </a:solidFill>
              </a:rPr>
              <a:t>) as the actual value to be stored</a:t>
            </a:r>
          </a:p>
        </p:txBody>
      </p:sp>
      <p:sp>
        <p:nvSpPr>
          <p:cNvPr id="18" name="TextBox 17">
            <a:extLst>
              <a:ext uri="{FF2B5EF4-FFF2-40B4-BE49-F238E27FC236}">
                <a16:creationId xmlns:a16="http://schemas.microsoft.com/office/drawing/2014/main" id="{B54D418D-7243-722D-3E77-31C750687EF5}"/>
              </a:ext>
            </a:extLst>
          </p:cNvPr>
          <p:cNvSpPr txBox="1"/>
          <p:nvPr/>
        </p:nvSpPr>
        <p:spPr>
          <a:xfrm>
            <a:off x="3928341" y="5376380"/>
            <a:ext cx="3019895" cy="369332"/>
          </a:xfrm>
          <a:prstGeom prst="rect">
            <a:avLst/>
          </a:prstGeom>
          <a:noFill/>
        </p:spPr>
        <p:txBody>
          <a:bodyPr wrap="square" rtlCol="0">
            <a:spAutoFit/>
          </a:bodyPr>
          <a:lstStyle/>
          <a:p>
            <a:r>
              <a:rPr lang="en-GB">
                <a:solidFill>
                  <a:srgbClr val="FF0000"/>
                </a:solidFill>
              </a:rPr>
              <a:t>Show the first two columns</a:t>
            </a:r>
          </a:p>
        </p:txBody>
      </p:sp>
      <p:sp>
        <p:nvSpPr>
          <p:cNvPr id="19" name="TextBox 18">
            <a:extLst>
              <a:ext uri="{FF2B5EF4-FFF2-40B4-BE49-F238E27FC236}">
                <a16:creationId xmlns:a16="http://schemas.microsoft.com/office/drawing/2014/main" id="{FB71A5A4-B142-F504-699C-80F2D2433EDE}"/>
              </a:ext>
            </a:extLst>
          </p:cNvPr>
          <p:cNvSpPr txBox="1"/>
          <p:nvPr/>
        </p:nvSpPr>
        <p:spPr>
          <a:xfrm>
            <a:off x="3928340" y="5685561"/>
            <a:ext cx="3019895" cy="646331"/>
          </a:xfrm>
          <a:prstGeom prst="rect">
            <a:avLst/>
          </a:prstGeom>
          <a:noFill/>
        </p:spPr>
        <p:txBody>
          <a:bodyPr wrap="square" rtlCol="0">
            <a:spAutoFit/>
          </a:bodyPr>
          <a:lstStyle/>
          <a:p>
            <a:r>
              <a:rPr lang="en-GB">
                <a:solidFill>
                  <a:srgbClr val="FF0000"/>
                </a:solidFill>
              </a:rPr>
              <a:t>Use these widths for each column width</a:t>
            </a:r>
          </a:p>
        </p:txBody>
      </p:sp>
      <p:sp>
        <p:nvSpPr>
          <p:cNvPr id="20" name="TextBox 19">
            <a:extLst>
              <a:ext uri="{FF2B5EF4-FFF2-40B4-BE49-F238E27FC236}">
                <a16:creationId xmlns:a16="http://schemas.microsoft.com/office/drawing/2014/main" id="{BF59757E-4378-6110-B4D6-6419BD69547F}"/>
              </a:ext>
            </a:extLst>
          </p:cNvPr>
          <p:cNvSpPr txBox="1"/>
          <p:nvPr/>
        </p:nvSpPr>
        <p:spPr>
          <a:xfrm>
            <a:off x="7166739" y="6022558"/>
            <a:ext cx="1405761" cy="646331"/>
          </a:xfrm>
          <a:prstGeom prst="rect">
            <a:avLst/>
          </a:prstGeom>
          <a:noFill/>
        </p:spPr>
        <p:txBody>
          <a:bodyPr wrap="square" rtlCol="0">
            <a:spAutoFit/>
          </a:bodyPr>
          <a:lstStyle/>
          <a:p>
            <a:r>
              <a:rPr lang="en-GB">
                <a:solidFill>
                  <a:srgbClr val="FF0000"/>
                </a:solidFill>
              </a:rPr>
              <a:t>Column 1</a:t>
            </a:r>
          </a:p>
          <a:p>
            <a:r>
              <a:rPr lang="en-GB">
                <a:solidFill>
                  <a:srgbClr val="FF0000"/>
                </a:solidFill>
              </a:rPr>
              <a:t>1 cm width</a:t>
            </a:r>
          </a:p>
        </p:txBody>
      </p:sp>
      <p:sp>
        <p:nvSpPr>
          <p:cNvPr id="21" name="TextBox 20">
            <a:extLst>
              <a:ext uri="{FF2B5EF4-FFF2-40B4-BE49-F238E27FC236}">
                <a16:creationId xmlns:a16="http://schemas.microsoft.com/office/drawing/2014/main" id="{60DE4EC6-2B94-9183-CA09-252346083E08}"/>
              </a:ext>
            </a:extLst>
          </p:cNvPr>
          <p:cNvSpPr txBox="1"/>
          <p:nvPr/>
        </p:nvSpPr>
        <p:spPr>
          <a:xfrm>
            <a:off x="8636115" y="6022558"/>
            <a:ext cx="1405761" cy="646331"/>
          </a:xfrm>
          <a:prstGeom prst="rect">
            <a:avLst/>
          </a:prstGeom>
          <a:noFill/>
        </p:spPr>
        <p:txBody>
          <a:bodyPr wrap="square" rtlCol="0">
            <a:spAutoFit/>
          </a:bodyPr>
          <a:lstStyle/>
          <a:p>
            <a:r>
              <a:rPr lang="en-GB">
                <a:solidFill>
                  <a:srgbClr val="FF0000"/>
                </a:solidFill>
              </a:rPr>
              <a:t>Column 2</a:t>
            </a:r>
          </a:p>
          <a:p>
            <a:r>
              <a:rPr lang="en-GB">
                <a:solidFill>
                  <a:srgbClr val="FF0000"/>
                </a:solidFill>
              </a:rPr>
              <a:t>2 cm width</a:t>
            </a:r>
          </a:p>
        </p:txBody>
      </p:sp>
      <p:sp>
        <p:nvSpPr>
          <p:cNvPr id="22" name="TextBox 21">
            <a:extLst>
              <a:ext uri="{FF2B5EF4-FFF2-40B4-BE49-F238E27FC236}">
                <a16:creationId xmlns:a16="http://schemas.microsoft.com/office/drawing/2014/main" id="{58207D3F-5BE4-BA1D-19A1-74B9FCE12A60}"/>
              </a:ext>
            </a:extLst>
          </p:cNvPr>
          <p:cNvSpPr txBox="1"/>
          <p:nvPr/>
        </p:nvSpPr>
        <p:spPr>
          <a:xfrm>
            <a:off x="10573171" y="3271310"/>
            <a:ext cx="1569310" cy="830997"/>
          </a:xfrm>
          <a:prstGeom prst="rect">
            <a:avLst/>
          </a:prstGeom>
          <a:noFill/>
        </p:spPr>
        <p:txBody>
          <a:bodyPr wrap="square" lIns="0" tIns="0" rIns="0" bIns="0" rtlCol="0">
            <a:spAutoFit/>
          </a:bodyPr>
          <a:lstStyle/>
          <a:p>
            <a:r>
              <a:rPr lang="en-GB">
                <a:solidFill>
                  <a:srgbClr val="FF0000"/>
                </a:solidFill>
              </a:rPr>
              <a:t>The bound column is stored</a:t>
            </a:r>
          </a:p>
        </p:txBody>
      </p:sp>
      <p:cxnSp>
        <p:nvCxnSpPr>
          <p:cNvPr id="51" name="Straight Arrow Connector 50">
            <a:extLst>
              <a:ext uri="{FF2B5EF4-FFF2-40B4-BE49-F238E27FC236}">
                <a16:creationId xmlns:a16="http://schemas.microsoft.com/office/drawing/2014/main" id="{71A00278-AD9D-6CB8-AFBB-D6A63E041CD4}"/>
              </a:ext>
            </a:extLst>
          </p:cNvPr>
          <p:cNvCxnSpPr>
            <a:cxnSpLocks/>
          </p:cNvCxnSpPr>
          <p:nvPr/>
        </p:nvCxnSpPr>
        <p:spPr>
          <a:xfrm flipH="1" flipV="1">
            <a:off x="3034054" y="5858538"/>
            <a:ext cx="888324" cy="1"/>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CC3B698F-D3C5-31E2-0BCB-437A5AC5F142}"/>
              </a:ext>
            </a:extLst>
          </p:cNvPr>
          <p:cNvCxnSpPr>
            <a:cxnSpLocks/>
            <a:endCxn id="12" idx="3"/>
          </p:cNvCxnSpPr>
          <p:nvPr/>
        </p:nvCxnSpPr>
        <p:spPr>
          <a:xfrm rot="10800000" flipV="1">
            <a:off x="3036676" y="2740108"/>
            <a:ext cx="885702" cy="2292672"/>
          </a:xfrm>
          <a:prstGeom prst="bentConnector3">
            <a:avLst>
              <a:gd name="adj1" fmla="val 73940"/>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D6B70EA-4CAA-BE84-8CC1-99F002A30409}"/>
              </a:ext>
            </a:extLst>
          </p:cNvPr>
          <p:cNvCxnSpPr>
            <a:cxnSpLocks/>
          </p:cNvCxnSpPr>
          <p:nvPr/>
        </p:nvCxnSpPr>
        <p:spPr>
          <a:xfrm flipH="1" flipV="1">
            <a:off x="3034054" y="5570144"/>
            <a:ext cx="888324" cy="1"/>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1E046DC2-8461-3D10-30A6-CC90D8BF0B8B}"/>
              </a:ext>
            </a:extLst>
          </p:cNvPr>
          <p:cNvCxnSpPr>
            <a:cxnSpLocks/>
          </p:cNvCxnSpPr>
          <p:nvPr/>
        </p:nvCxnSpPr>
        <p:spPr>
          <a:xfrm rot="10800000" flipV="1">
            <a:off x="3036676" y="4579892"/>
            <a:ext cx="885702" cy="857639"/>
          </a:xfrm>
          <a:prstGeom prst="bentConnector3">
            <a:avLst>
              <a:gd name="adj1" fmla="val 13342"/>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46" name="Connector: Elbow 45">
            <a:extLst>
              <a:ext uri="{FF2B5EF4-FFF2-40B4-BE49-F238E27FC236}">
                <a16:creationId xmlns:a16="http://schemas.microsoft.com/office/drawing/2014/main" id="{4C3270F4-D768-5EE8-F7CA-28168543CFB8}"/>
              </a:ext>
            </a:extLst>
          </p:cNvPr>
          <p:cNvCxnSpPr>
            <a:cxnSpLocks/>
            <a:endCxn id="13" idx="3"/>
          </p:cNvCxnSpPr>
          <p:nvPr/>
        </p:nvCxnSpPr>
        <p:spPr>
          <a:xfrm rot="10800000" flipV="1">
            <a:off x="3034060" y="4187353"/>
            <a:ext cx="888319" cy="1118056"/>
          </a:xfrm>
          <a:prstGeom prst="bentConnector3">
            <a:avLst>
              <a:gd name="adj1" fmla="val 27623"/>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3" name="Connector: Elbow 52">
            <a:extLst>
              <a:ext uri="{FF2B5EF4-FFF2-40B4-BE49-F238E27FC236}">
                <a16:creationId xmlns:a16="http://schemas.microsoft.com/office/drawing/2014/main" id="{3125E1D6-669A-62AB-7962-5DAF83F40E6C}"/>
              </a:ext>
            </a:extLst>
          </p:cNvPr>
          <p:cNvCxnSpPr>
            <a:cxnSpLocks/>
            <a:endCxn id="14" idx="3"/>
          </p:cNvCxnSpPr>
          <p:nvPr/>
        </p:nvCxnSpPr>
        <p:spPr>
          <a:xfrm rot="10800000" flipV="1">
            <a:off x="3034058" y="3234516"/>
            <a:ext cx="888320" cy="1930612"/>
          </a:xfrm>
          <a:prstGeom prst="bentConnector3">
            <a:avLst>
              <a:gd name="adj1" fmla="val 50000"/>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6" name="Connector: Elbow 55">
            <a:extLst>
              <a:ext uri="{FF2B5EF4-FFF2-40B4-BE49-F238E27FC236}">
                <a16:creationId xmlns:a16="http://schemas.microsoft.com/office/drawing/2014/main" id="{F1DE0AE1-FFB8-F9BD-C3A6-276436F30734}"/>
              </a:ext>
            </a:extLst>
          </p:cNvPr>
          <p:cNvCxnSpPr>
            <a:cxnSpLocks/>
          </p:cNvCxnSpPr>
          <p:nvPr/>
        </p:nvCxnSpPr>
        <p:spPr>
          <a:xfrm rot="5400000" flipH="1" flipV="1">
            <a:off x="8617104" y="5011605"/>
            <a:ext cx="211090" cy="1857528"/>
          </a:xfrm>
          <a:prstGeom prst="bentConnector3">
            <a:avLst>
              <a:gd name="adj1" fmla="val 43722"/>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61" name="Connector: Elbow 60">
            <a:extLst>
              <a:ext uri="{FF2B5EF4-FFF2-40B4-BE49-F238E27FC236}">
                <a16:creationId xmlns:a16="http://schemas.microsoft.com/office/drawing/2014/main" id="{0D88E1EA-34CB-9378-A529-628738A43E71}"/>
              </a:ext>
            </a:extLst>
          </p:cNvPr>
          <p:cNvCxnSpPr>
            <a:cxnSpLocks/>
          </p:cNvCxnSpPr>
          <p:nvPr/>
        </p:nvCxnSpPr>
        <p:spPr>
          <a:xfrm flipV="1">
            <a:off x="9794053" y="5834824"/>
            <a:ext cx="414910" cy="337350"/>
          </a:xfrm>
          <a:prstGeom prst="bentConnector2">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69" name="Connector: Elbow 68">
            <a:extLst>
              <a:ext uri="{FF2B5EF4-FFF2-40B4-BE49-F238E27FC236}">
                <a16:creationId xmlns:a16="http://schemas.microsoft.com/office/drawing/2014/main" id="{BEC33568-D375-00D6-8CDF-91218F683DA2}"/>
              </a:ext>
            </a:extLst>
          </p:cNvPr>
          <p:cNvCxnSpPr>
            <a:cxnSpLocks/>
          </p:cNvCxnSpPr>
          <p:nvPr/>
        </p:nvCxnSpPr>
        <p:spPr>
          <a:xfrm rot="16200000" flipH="1">
            <a:off x="10495850" y="4274566"/>
            <a:ext cx="564331" cy="196620"/>
          </a:xfrm>
          <a:prstGeom prst="bentConnector2">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618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018F14C-7A08-16C1-DF61-08014A267FCA}"/>
              </a:ext>
            </a:extLst>
          </p:cNvPr>
          <p:cNvSpPr>
            <a:spLocks noGrp="1"/>
          </p:cNvSpPr>
          <p:nvPr>
            <p:ph type="body" sz="quarter" idx="13"/>
          </p:nvPr>
        </p:nvSpPr>
        <p:spPr/>
        <p:txBody>
          <a:bodyPr/>
          <a:lstStyle/>
          <a:p>
            <a:r>
              <a:rPr lang="en-GB"/>
              <a:t>Using value lists</a:t>
            </a:r>
          </a:p>
        </p:txBody>
      </p:sp>
      <p:sp>
        <p:nvSpPr>
          <p:cNvPr id="3" name="Text Placeholder 2">
            <a:extLst>
              <a:ext uri="{FF2B5EF4-FFF2-40B4-BE49-F238E27FC236}">
                <a16:creationId xmlns:a16="http://schemas.microsoft.com/office/drawing/2014/main" id="{776D10E2-0738-D77B-CF7D-06D826F8A3A4}"/>
              </a:ext>
            </a:extLst>
          </p:cNvPr>
          <p:cNvSpPr>
            <a:spLocks noGrp="1"/>
          </p:cNvSpPr>
          <p:nvPr>
            <p:ph type="body" sz="quarter" idx="14"/>
          </p:nvPr>
        </p:nvSpPr>
        <p:spPr/>
        <p:txBody>
          <a:bodyPr/>
          <a:lstStyle/>
          <a:p>
            <a:r>
              <a:rPr lang="en-GB"/>
              <a:t>Sometimes databases need to show a list of options where the values don’t ever need </a:t>
            </a:r>
            <a:br>
              <a:rPr lang="en-GB"/>
            </a:br>
            <a:r>
              <a:rPr lang="en-GB"/>
              <a:t>to change</a:t>
            </a:r>
          </a:p>
          <a:p>
            <a:pPr lvl="1"/>
            <a:r>
              <a:rPr lang="en-GB"/>
              <a:t>In these cases, a much simpler Value List can be used</a:t>
            </a:r>
          </a:p>
          <a:p>
            <a:pPr lvl="1"/>
            <a:r>
              <a:rPr lang="en-GB"/>
              <a:t>All options are entered with a semi-colon</a:t>
            </a:r>
            <a:br>
              <a:rPr lang="en-GB"/>
            </a:br>
            <a:r>
              <a:rPr lang="en-GB"/>
              <a:t>to separate them</a:t>
            </a:r>
          </a:p>
          <a:p>
            <a:pPr lvl="1"/>
            <a:r>
              <a:rPr lang="en-GB"/>
              <a:t>Remember, this method is only appropriate</a:t>
            </a:r>
            <a:br>
              <a:rPr lang="en-GB"/>
            </a:br>
            <a:r>
              <a:rPr lang="en-GB"/>
              <a:t>when there are a small number of options </a:t>
            </a:r>
            <a:br>
              <a:rPr lang="en-GB"/>
            </a:br>
            <a:r>
              <a:rPr lang="en-GB"/>
              <a:t>that don’t need to be altered or added to</a:t>
            </a:r>
          </a:p>
        </p:txBody>
      </p:sp>
      <p:pic>
        <p:nvPicPr>
          <p:cNvPr id="5" name="Picture 4" descr="A screenshot of a computer&#10;&#10;AI-generated content may be incorrect.">
            <a:extLst>
              <a:ext uri="{FF2B5EF4-FFF2-40B4-BE49-F238E27FC236}">
                <a16:creationId xmlns:a16="http://schemas.microsoft.com/office/drawing/2014/main" id="{574EEDEF-75DE-C875-6B18-0805E1BCB743}"/>
              </a:ext>
            </a:extLst>
          </p:cNvPr>
          <p:cNvPicPr>
            <a:picLocks noChangeAspect="1"/>
          </p:cNvPicPr>
          <p:nvPr/>
        </p:nvPicPr>
        <p:blipFill>
          <a:blip r:embed="rId2"/>
          <a:stretch>
            <a:fillRect/>
          </a:stretch>
        </p:blipFill>
        <p:spPr>
          <a:xfrm>
            <a:off x="9217836" y="1747863"/>
            <a:ext cx="1552792" cy="1000265"/>
          </a:xfrm>
          <a:prstGeom prst="rect">
            <a:avLst/>
          </a:prstGeom>
        </p:spPr>
      </p:pic>
      <p:pic>
        <p:nvPicPr>
          <p:cNvPr id="7" name="Picture 6" descr="A screenshot of a list&#10;&#10;AI-generated content may be incorrect.">
            <a:extLst>
              <a:ext uri="{FF2B5EF4-FFF2-40B4-BE49-F238E27FC236}">
                <a16:creationId xmlns:a16="http://schemas.microsoft.com/office/drawing/2014/main" id="{36AAD560-7874-8217-BA1A-B5D727691E53}"/>
              </a:ext>
            </a:extLst>
          </p:cNvPr>
          <p:cNvPicPr>
            <a:picLocks noChangeAspect="1"/>
          </p:cNvPicPr>
          <p:nvPr/>
        </p:nvPicPr>
        <p:blipFill>
          <a:blip r:embed="rId3"/>
          <a:stretch>
            <a:fillRect/>
          </a:stretch>
        </p:blipFill>
        <p:spPr>
          <a:xfrm>
            <a:off x="6921991" y="3792077"/>
            <a:ext cx="3848637" cy="1800476"/>
          </a:xfrm>
          <a:prstGeom prst="rect">
            <a:avLst/>
          </a:prstGeom>
          <a:ln>
            <a:solidFill>
              <a:schemeClr val="tx1"/>
            </a:solidFill>
          </a:ln>
        </p:spPr>
      </p:pic>
    </p:spTree>
    <p:extLst>
      <p:ext uri="{BB962C8B-B14F-4D97-AF65-F5344CB8AC3E}">
        <p14:creationId xmlns:p14="http://schemas.microsoft.com/office/powerpoint/2010/main" val="4246137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909076-0963-178C-FF12-B32DA0AD9AC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1B793A78-3B53-E706-300F-D24D0706912E}"/>
              </a:ext>
            </a:extLst>
          </p:cNvPr>
          <p:cNvSpPr>
            <a:spLocks noGrp="1"/>
          </p:cNvSpPr>
          <p:nvPr>
            <p:ph type="body" sz="quarter" idx="13"/>
          </p:nvPr>
        </p:nvSpPr>
        <p:spPr>
          <a:prstGeom prst="rect">
            <a:avLst/>
          </a:prstGeom>
        </p:spPr>
        <p:txBody>
          <a:bodyPr/>
          <a:lstStyle/>
          <a:p>
            <a:r>
              <a:rPr lang="en-GB"/>
              <a:t>Worksheet 1</a:t>
            </a:r>
          </a:p>
        </p:txBody>
      </p:sp>
      <p:sp>
        <p:nvSpPr>
          <p:cNvPr id="5" name="Text Placeholder 4">
            <a:extLst>
              <a:ext uri="{FF2B5EF4-FFF2-40B4-BE49-F238E27FC236}">
                <a16:creationId xmlns:a16="http://schemas.microsoft.com/office/drawing/2014/main" id="{EE55534E-2980-956D-40CC-952C88054975}"/>
              </a:ext>
            </a:extLst>
          </p:cNvPr>
          <p:cNvSpPr>
            <a:spLocks noGrp="1"/>
          </p:cNvSpPr>
          <p:nvPr>
            <p:ph type="body" sz="quarter" idx="14"/>
          </p:nvPr>
        </p:nvSpPr>
        <p:spPr>
          <a:prstGeom prst="rect">
            <a:avLst/>
          </a:prstGeom>
        </p:spPr>
        <p:txBody>
          <a:bodyPr/>
          <a:lstStyle/>
          <a:p>
            <a:r>
              <a:rPr lang="en-GB"/>
              <a:t>Now complete </a:t>
            </a:r>
            <a:r>
              <a:rPr lang="en-GB" b="1"/>
              <a:t>Task 5</a:t>
            </a:r>
            <a:r>
              <a:rPr lang="en-GB"/>
              <a:t>, </a:t>
            </a:r>
            <a:r>
              <a:rPr lang="en-GB" b="1"/>
              <a:t>Task 6 Part 1 </a:t>
            </a:r>
            <a:br>
              <a:rPr lang="en-GB" b="1"/>
            </a:br>
            <a:r>
              <a:rPr lang="en-GB"/>
              <a:t>and </a:t>
            </a:r>
            <a:r>
              <a:rPr lang="en-GB" b="1"/>
              <a:t>Task 6 Part 2 </a:t>
            </a:r>
            <a:r>
              <a:rPr lang="en-GB"/>
              <a:t>on </a:t>
            </a:r>
            <a:r>
              <a:rPr lang="en-GB" b="1"/>
              <a:t>Worksheet 1</a:t>
            </a:r>
            <a:br>
              <a:rPr lang="en-GB" b="1"/>
            </a:br>
            <a:endParaRPr lang="en-GB" b="1"/>
          </a:p>
        </p:txBody>
      </p:sp>
    </p:spTree>
    <p:extLst>
      <p:ext uri="{BB962C8B-B14F-4D97-AF65-F5344CB8AC3E}">
        <p14:creationId xmlns:p14="http://schemas.microsoft.com/office/powerpoint/2010/main" val="354354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5BDF9-6F12-6175-FC25-9D7BF7F7EC74}"/>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B40AAB34-33DE-AD57-81ED-340D9DA4657B}"/>
              </a:ext>
            </a:extLst>
          </p:cNvPr>
          <p:cNvSpPr>
            <a:spLocks noGrp="1"/>
          </p:cNvSpPr>
          <p:nvPr>
            <p:ph type="body" sz="quarter" idx="13"/>
          </p:nvPr>
        </p:nvSpPr>
        <p:spPr/>
        <p:txBody>
          <a:bodyPr/>
          <a:lstStyle/>
          <a:p>
            <a:r>
              <a:rPr lang="en-GB"/>
              <a:t>Validation rules</a:t>
            </a:r>
          </a:p>
        </p:txBody>
      </p:sp>
      <p:sp>
        <p:nvSpPr>
          <p:cNvPr id="5" name="Text Placeholder 4">
            <a:extLst>
              <a:ext uri="{FF2B5EF4-FFF2-40B4-BE49-F238E27FC236}">
                <a16:creationId xmlns:a16="http://schemas.microsoft.com/office/drawing/2014/main" id="{A71EB84D-443B-4691-361C-653AA61875EB}"/>
              </a:ext>
            </a:extLst>
          </p:cNvPr>
          <p:cNvSpPr>
            <a:spLocks noGrp="1"/>
          </p:cNvSpPr>
          <p:nvPr>
            <p:ph type="body" sz="quarter" idx="14"/>
          </p:nvPr>
        </p:nvSpPr>
        <p:spPr/>
        <p:txBody>
          <a:bodyPr/>
          <a:lstStyle/>
          <a:p>
            <a:r>
              <a:rPr lang="en-GB" dirty="0"/>
              <a:t>Validation is used to check that a field conforms to certain rules</a:t>
            </a:r>
          </a:p>
          <a:p>
            <a:r>
              <a:rPr lang="en-GB" dirty="0"/>
              <a:t>With a partner, give validation rules for the following fields:</a:t>
            </a:r>
          </a:p>
          <a:p>
            <a:pPr lvl="1"/>
            <a:r>
              <a:rPr lang="en-GB" dirty="0"/>
              <a:t>Age (190+ is possible for a tortoise!)</a:t>
            </a:r>
          </a:p>
          <a:p>
            <a:pPr lvl="1"/>
            <a:r>
              <a:rPr lang="en-GB" dirty="0" err="1"/>
              <a:t>DateRescued</a:t>
            </a:r>
            <a:r>
              <a:rPr lang="en-GB" dirty="0"/>
              <a:t> (a date of today or before)</a:t>
            </a:r>
          </a:p>
          <a:p>
            <a:pPr lvl="1"/>
            <a:r>
              <a:rPr lang="en-GB" dirty="0" err="1"/>
              <a:t>AnimalStatus</a:t>
            </a:r>
            <a:r>
              <a:rPr lang="en-GB" dirty="0"/>
              <a:t> (Awaiting adoption, Found home, Adopted)</a:t>
            </a:r>
          </a:p>
          <a:p>
            <a:pPr lvl="1"/>
            <a:r>
              <a:rPr lang="en-GB" dirty="0" err="1"/>
              <a:t>RehomingFee</a:t>
            </a:r>
            <a:r>
              <a:rPr lang="en-GB" dirty="0"/>
              <a:t> (always under £1000)</a:t>
            </a:r>
          </a:p>
        </p:txBody>
      </p:sp>
      <p:pic>
        <p:nvPicPr>
          <p:cNvPr id="7" name="Picture 6">
            <a:extLst>
              <a:ext uri="{FF2B5EF4-FFF2-40B4-BE49-F238E27FC236}">
                <a16:creationId xmlns:a16="http://schemas.microsoft.com/office/drawing/2014/main" id="{912D51FF-E4D9-0483-AFD1-E2E9B18C4684}"/>
              </a:ext>
            </a:extLst>
          </p:cNvPr>
          <p:cNvPicPr>
            <a:picLocks noChangeAspect="1"/>
          </p:cNvPicPr>
          <p:nvPr/>
        </p:nvPicPr>
        <p:blipFill>
          <a:blip r:embed="rId2"/>
          <a:stretch>
            <a:fillRect/>
          </a:stretch>
        </p:blipFill>
        <p:spPr>
          <a:xfrm>
            <a:off x="1212782" y="5483599"/>
            <a:ext cx="9345329" cy="619211"/>
          </a:xfrm>
          <a:prstGeom prst="rect">
            <a:avLst/>
          </a:prstGeom>
          <a:ln>
            <a:solidFill>
              <a:schemeClr val="tx1"/>
            </a:solidFill>
          </a:ln>
        </p:spPr>
      </p:pic>
    </p:spTree>
    <p:extLst>
      <p:ext uri="{BB962C8B-B14F-4D97-AF65-F5344CB8AC3E}">
        <p14:creationId xmlns:p14="http://schemas.microsoft.com/office/powerpoint/2010/main" val="1135212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524DE-AD5F-7DC5-A22C-DB4AE6E178A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3F8B103B-AF42-4D39-E4AE-1B8B35FE65A9}"/>
              </a:ext>
            </a:extLst>
          </p:cNvPr>
          <p:cNvSpPr>
            <a:spLocks noGrp="1"/>
          </p:cNvSpPr>
          <p:nvPr>
            <p:ph type="body" sz="quarter" idx="13"/>
          </p:nvPr>
        </p:nvSpPr>
        <p:spPr/>
        <p:txBody>
          <a:bodyPr/>
          <a:lstStyle/>
          <a:p>
            <a:r>
              <a:rPr lang="en-GB"/>
              <a:t>Validation rules</a:t>
            </a:r>
          </a:p>
        </p:txBody>
      </p:sp>
      <p:sp>
        <p:nvSpPr>
          <p:cNvPr id="5" name="Text Placeholder 4">
            <a:extLst>
              <a:ext uri="{FF2B5EF4-FFF2-40B4-BE49-F238E27FC236}">
                <a16:creationId xmlns:a16="http://schemas.microsoft.com/office/drawing/2014/main" id="{46542854-741A-D143-F6EB-FB95EAE00EC5}"/>
              </a:ext>
            </a:extLst>
          </p:cNvPr>
          <p:cNvSpPr>
            <a:spLocks noGrp="1"/>
          </p:cNvSpPr>
          <p:nvPr>
            <p:ph type="body" sz="quarter" idx="14"/>
          </p:nvPr>
        </p:nvSpPr>
        <p:spPr>
          <a:xfrm>
            <a:off x="752400" y="1704180"/>
            <a:ext cx="9961721" cy="5153820"/>
          </a:xfrm>
        </p:spPr>
        <p:txBody>
          <a:bodyPr/>
          <a:lstStyle/>
          <a:p>
            <a:r>
              <a:rPr lang="en-GB"/>
              <a:t>The validation rules are:</a:t>
            </a:r>
          </a:p>
          <a:p>
            <a:pPr lvl="1"/>
            <a:r>
              <a:rPr lang="en-GB"/>
              <a:t>Age		</a:t>
            </a:r>
            <a:r>
              <a:rPr lang="en-GB">
                <a:solidFill>
                  <a:srgbClr val="FF0000"/>
                </a:solidFill>
              </a:rPr>
              <a:t>Between 0 And 200</a:t>
            </a:r>
            <a:br>
              <a:rPr lang="en-GB">
                <a:solidFill>
                  <a:srgbClr val="FF0000"/>
                </a:solidFill>
              </a:rPr>
            </a:br>
            <a:r>
              <a:rPr lang="en-GB">
                <a:solidFill>
                  <a:srgbClr val="FF0000"/>
                </a:solidFill>
              </a:rPr>
              <a:t>			&gt;=0 And &lt;=200</a:t>
            </a:r>
          </a:p>
          <a:p>
            <a:pPr lvl="1"/>
            <a:r>
              <a:rPr lang="en-GB" err="1"/>
              <a:t>DateRescued</a:t>
            </a:r>
            <a:r>
              <a:rPr lang="en-GB"/>
              <a:t>	</a:t>
            </a:r>
            <a:r>
              <a:rPr lang="en-GB">
                <a:solidFill>
                  <a:srgbClr val="FF0000"/>
                </a:solidFill>
              </a:rPr>
              <a:t>&lt;=Date()</a:t>
            </a:r>
          </a:p>
          <a:p>
            <a:pPr lvl="1"/>
            <a:r>
              <a:rPr lang="en-GB" err="1"/>
              <a:t>AnimalStatus</a:t>
            </a:r>
            <a:r>
              <a:rPr lang="en-GB"/>
              <a:t>	</a:t>
            </a:r>
            <a:r>
              <a:rPr lang="en-US">
                <a:solidFill>
                  <a:srgbClr val="FF0000"/>
                </a:solidFill>
              </a:rPr>
              <a:t>"Awaiting adoption" Or "Found home" Or "Adopted"</a:t>
            </a:r>
          </a:p>
          <a:p>
            <a:pPr lvl="1"/>
            <a:r>
              <a:rPr lang="en-GB" err="1"/>
              <a:t>RehomingFee</a:t>
            </a:r>
            <a:r>
              <a:rPr lang="en-GB"/>
              <a:t>	</a:t>
            </a:r>
            <a:r>
              <a:rPr lang="en-GB">
                <a:solidFill>
                  <a:srgbClr val="FF0000"/>
                </a:solidFill>
              </a:rPr>
              <a:t>Between 0 And 1000</a:t>
            </a:r>
            <a:br>
              <a:rPr lang="en-GB">
                <a:solidFill>
                  <a:srgbClr val="FF0000"/>
                </a:solidFill>
              </a:rPr>
            </a:br>
            <a:r>
              <a:rPr lang="en-GB">
                <a:solidFill>
                  <a:srgbClr val="FF0000"/>
                </a:solidFill>
              </a:rPr>
              <a:t>			&gt;=0 And &lt;=1000</a:t>
            </a:r>
          </a:p>
        </p:txBody>
      </p:sp>
      <p:pic>
        <p:nvPicPr>
          <p:cNvPr id="7" name="Picture 6">
            <a:extLst>
              <a:ext uri="{FF2B5EF4-FFF2-40B4-BE49-F238E27FC236}">
                <a16:creationId xmlns:a16="http://schemas.microsoft.com/office/drawing/2014/main" id="{5479E2CB-DE87-D70C-108B-9B9148969B1D}"/>
              </a:ext>
            </a:extLst>
          </p:cNvPr>
          <p:cNvPicPr>
            <a:picLocks noChangeAspect="1"/>
          </p:cNvPicPr>
          <p:nvPr/>
        </p:nvPicPr>
        <p:blipFill>
          <a:blip r:embed="rId2"/>
          <a:stretch>
            <a:fillRect/>
          </a:stretch>
        </p:blipFill>
        <p:spPr>
          <a:xfrm>
            <a:off x="1212782" y="5483599"/>
            <a:ext cx="9345329" cy="619211"/>
          </a:xfrm>
          <a:prstGeom prst="rect">
            <a:avLst/>
          </a:prstGeom>
          <a:ln>
            <a:solidFill>
              <a:schemeClr val="tx1"/>
            </a:solidFill>
          </a:ln>
        </p:spPr>
      </p:pic>
    </p:spTree>
    <p:extLst>
      <p:ext uri="{BB962C8B-B14F-4D97-AF65-F5344CB8AC3E}">
        <p14:creationId xmlns:p14="http://schemas.microsoft.com/office/powerpoint/2010/main" val="9387026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C918B5-7DFD-5179-7DDD-1EB6A37E0C0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A66B9DF-90E9-6FB3-F146-CBE4BA60A9A1}"/>
              </a:ext>
            </a:extLst>
          </p:cNvPr>
          <p:cNvSpPr>
            <a:spLocks noGrp="1"/>
          </p:cNvSpPr>
          <p:nvPr>
            <p:ph type="body" sz="quarter" idx="13"/>
          </p:nvPr>
        </p:nvSpPr>
        <p:spPr/>
        <p:txBody>
          <a:bodyPr/>
          <a:lstStyle/>
          <a:p>
            <a:r>
              <a:rPr lang="en-GB"/>
              <a:t>Applying validation</a:t>
            </a:r>
          </a:p>
        </p:txBody>
      </p:sp>
      <p:sp>
        <p:nvSpPr>
          <p:cNvPr id="5" name="Text Placeholder 4">
            <a:extLst>
              <a:ext uri="{FF2B5EF4-FFF2-40B4-BE49-F238E27FC236}">
                <a16:creationId xmlns:a16="http://schemas.microsoft.com/office/drawing/2014/main" id="{0CEEA427-1B77-68A5-5DC6-86E6F6F5B5FB}"/>
              </a:ext>
            </a:extLst>
          </p:cNvPr>
          <p:cNvSpPr>
            <a:spLocks noGrp="1"/>
          </p:cNvSpPr>
          <p:nvPr>
            <p:ph type="body" sz="quarter" idx="14"/>
          </p:nvPr>
        </p:nvSpPr>
        <p:spPr>
          <a:xfrm>
            <a:off x="752400" y="1704180"/>
            <a:ext cx="6705977" cy="5153820"/>
          </a:xfrm>
        </p:spPr>
        <p:txBody>
          <a:bodyPr/>
          <a:lstStyle/>
          <a:p>
            <a:r>
              <a:rPr lang="en-GB"/>
              <a:t>To add validation rules, first select the field you want to add the rule to</a:t>
            </a:r>
          </a:p>
          <a:p>
            <a:pPr lvl="1"/>
            <a:r>
              <a:rPr lang="en-GB"/>
              <a:t>Enter the rule in the Validation Rule property</a:t>
            </a:r>
          </a:p>
          <a:p>
            <a:pPr lvl="1"/>
            <a:r>
              <a:rPr lang="en-GB"/>
              <a:t>Enter the text you want to appear to the user if the validation rule is broken when they enter data</a:t>
            </a:r>
          </a:p>
        </p:txBody>
      </p:sp>
      <p:pic>
        <p:nvPicPr>
          <p:cNvPr id="3" name="Picture 2" descr="A screenshot of a computer error&#10;&#10;AI-generated content may be incorrect.">
            <a:extLst>
              <a:ext uri="{FF2B5EF4-FFF2-40B4-BE49-F238E27FC236}">
                <a16:creationId xmlns:a16="http://schemas.microsoft.com/office/drawing/2014/main" id="{8329E684-B105-0018-C417-7F9513C7A5F6}"/>
              </a:ext>
            </a:extLst>
          </p:cNvPr>
          <p:cNvPicPr>
            <a:picLocks noChangeAspect="1"/>
          </p:cNvPicPr>
          <p:nvPr/>
        </p:nvPicPr>
        <p:blipFill>
          <a:blip r:embed="rId2"/>
          <a:stretch>
            <a:fillRect/>
          </a:stretch>
        </p:blipFill>
        <p:spPr>
          <a:xfrm>
            <a:off x="4348103" y="4167440"/>
            <a:ext cx="3110274" cy="1890827"/>
          </a:xfrm>
          <a:prstGeom prst="rect">
            <a:avLst/>
          </a:prstGeom>
          <a:ln>
            <a:solidFill>
              <a:schemeClr val="tx1"/>
            </a:solidFill>
          </a:ln>
        </p:spPr>
      </p:pic>
      <p:pic>
        <p:nvPicPr>
          <p:cNvPr id="6" name="Picture 5" descr="A screenshot of a computer&#10;&#10;AI-generated content may be incorrect.">
            <a:extLst>
              <a:ext uri="{FF2B5EF4-FFF2-40B4-BE49-F238E27FC236}">
                <a16:creationId xmlns:a16="http://schemas.microsoft.com/office/drawing/2014/main" id="{42C75D38-0B19-22C3-515C-45432C471C90}"/>
              </a:ext>
            </a:extLst>
          </p:cNvPr>
          <p:cNvPicPr>
            <a:picLocks noChangeAspect="1"/>
          </p:cNvPicPr>
          <p:nvPr/>
        </p:nvPicPr>
        <p:blipFill>
          <a:blip r:embed="rId3"/>
          <a:stretch>
            <a:fillRect/>
          </a:stretch>
        </p:blipFill>
        <p:spPr>
          <a:xfrm>
            <a:off x="7843898" y="1714261"/>
            <a:ext cx="3524742" cy="4344006"/>
          </a:xfrm>
          <a:prstGeom prst="rect">
            <a:avLst/>
          </a:prstGeom>
          <a:ln>
            <a:solidFill>
              <a:schemeClr val="tx1"/>
            </a:solidFill>
          </a:ln>
        </p:spPr>
      </p:pic>
      <p:cxnSp>
        <p:nvCxnSpPr>
          <p:cNvPr id="2" name="Connector: Elbow 1">
            <a:extLst>
              <a:ext uri="{FF2B5EF4-FFF2-40B4-BE49-F238E27FC236}">
                <a16:creationId xmlns:a16="http://schemas.microsoft.com/office/drawing/2014/main" id="{D256E76C-D6B7-2695-7BF2-597906F0DA03}"/>
              </a:ext>
            </a:extLst>
          </p:cNvPr>
          <p:cNvCxnSpPr>
            <a:cxnSpLocks/>
          </p:cNvCxnSpPr>
          <p:nvPr/>
        </p:nvCxnSpPr>
        <p:spPr>
          <a:xfrm rot="10800000">
            <a:off x="6932179" y="5251174"/>
            <a:ext cx="964565" cy="248608"/>
          </a:xfrm>
          <a:prstGeom prst="bentConnector3">
            <a:avLst>
              <a:gd name="adj1" fmla="val 50000"/>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57159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089EC-5B2F-D2A4-3B0B-9F10A2C2B68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F882978-D21A-0B08-FCAE-C0FEA6CC396C}"/>
              </a:ext>
            </a:extLst>
          </p:cNvPr>
          <p:cNvSpPr>
            <a:spLocks noGrp="1"/>
          </p:cNvSpPr>
          <p:nvPr>
            <p:ph type="body" sz="quarter" idx="13"/>
          </p:nvPr>
        </p:nvSpPr>
        <p:spPr>
          <a:prstGeom prst="rect">
            <a:avLst/>
          </a:prstGeom>
        </p:spPr>
        <p:txBody>
          <a:bodyPr/>
          <a:lstStyle/>
          <a:p>
            <a:r>
              <a:rPr lang="en-GB"/>
              <a:t>Worksheet 1</a:t>
            </a:r>
          </a:p>
        </p:txBody>
      </p:sp>
      <p:sp>
        <p:nvSpPr>
          <p:cNvPr id="5" name="Text Placeholder 4">
            <a:extLst>
              <a:ext uri="{FF2B5EF4-FFF2-40B4-BE49-F238E27FC236}">
                <a16:creationId xmlns:a16="http://schemas.microsoft.com/office/drawing/2014/main" id="{DD95F32C-5415-B2C7-4D7D-C01061E471B7}"/>
              </a:ext>
            </a:extLst>
          </p:cNvPr>
          <p:cNvSpPr>
            <a:spLocks noGrp="1"/>
          </p:cNvSpPr>
          <p:nvPr>
            <p:ph type="body" sz="quarter" idx="14"/>
          </p:nvPr>
        </p:nvSpPr>
        <p:spPr>
          <a:prstGeom prst="rect">
            <a:avLst/>
          </a:prstGeom>
        </p:spPr>
        <p:txBody>
          <a:bodyPr/>
          <a:lstStyle/>
          <a:p>
            <a:r>
              <a:rPr lang="en-GB"/>
              <a:t>Now complete </a:t>
            </a:r>
            <a:r>
              <a:rPr lang="en-GB" b="1"/>
              <a:t>Task 7 </a:t>
            </a:r>
            <a:r>
              <a:rPr lang="en-GB"/>
              <a:t>and </a:t>
            </a:r>
            <a:r>
              <a:rPr lang="en-GB" b="1"/>
              <a:t>Task 8</a:t>
            </a:r>
            <a:br>
              <a:rPr lang="en-GB" b="1"/>
            </a:br>
            <a:r>
              <a:rPr lang="en-GB"/>
              <a:t>on </a:t>
            </a:r>
            <a:r>
              <a:rPr lang="en-GB" b="1"/>
              <a:t>Worksheet 1</a:t>
            </a:r>
          </a:p>
        </p:txBody>
      </p:sp>
    </p:spTree>
    <p:extLst>
      <p:ext uri="{BB962C8B-B14F-4D97-AF65-F5344CB8AC3E}">
        <p14:creationId xmlns:p14="http://schemas.microsoft.com/office/powerpoint/2010/main" val="40609912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F9B395-EB82-F5B7-F291-84351BDCCFED}"/>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E9DCF37D-4D66-3F5A-04FC-A2672F3D3CB0}"/>
              </a:ext>
            </a:extLst>
          </p:cNvPr>
          <p:cNvSpPr>
            <a:spLocks noGrp="1"/>
          </p:cNvSpPr>
          <p:nvPr>
            <p:ph type="body" sz="quarter" idx="13"/>
          </p:nvPr>
        </p:nvSpPr>
        <p:spPr/>
        <p:txBody>
          <a:bodyPr/>
          <a:lstStyle/>
          <a:p>
            <a:r>
              <a:rPr lang="en-GB"/>
              <a:t>Plenary</a:t>
            </a:r>
          </a:p>
        </p:txBody>
      </p:sp>
      <p:sp>
        <p:nvSpPr>
          <p:cNvPr id="5" name="Text Placeholder 4">
            <a:extLst>
              <a:ext uri="{FF2B5EF4-FFF2-40B4-BE49-F238E27FC236}">
                <a16:creationId xmlns:a16="http://schemas.microsoft.com/office/drawing/2014/main" id="{DF5FE012-A7B3-BD99-180E-704D68025188}"/>
              </a:ext>
            </a:extLst>
          </p:cNvPr>
          <p:cNvSpPr>
            <a:spLocks noGrp="1"/>
          </p:cNvSpPr>
          <p:nvPr>
            <p:ph type="body" sz="quarter" idx="14"/>
          </p:nvPr>
        </p:nvSpPr>
        <p:spPr>
          <a:xfrm>
            <a:off x="752400" y="1704180"/>
            <a:ext cx="6869605" cy="5153820"/>
          </a:xfrm>
        </p:spPr>
        <p:txBody>
          <a:bodyPr/>
          <a:lstStyle/>
          <a:p>
            <a:r>
              <a:rPr lang="en-GB"/>
              <a:t>In pairs, answer the following questions:</a:t>
            </a:r>
          </a:p>
        </p:txBody>
      </p:sp>
      <p:graphicFrame>
        <p:nvGraphicFramePr>
          <p:cNvPr id="3" name="Table 2">
            <a:extLst>
              <a:ext uri="{FF2B5EF4-FFF2-40B4-BE49-F238E27FC236}">
                <a16:creationId xmlns:a16="http://schemas.microsoft.com/office/drawing/2014/main" id="{581EAAD8-7834-1B26-3001-283BE36DC7DB}"/>
              </a:ext>
            </a:extLst>
          </p:cNvPr>
          <p:cNvGraphicFramePr>
            <a:graphicFrameLocks noGrp="1"/>
          </p:cNvGraphicFramePr>
          <p:nvPr>
            <p:extLst>
              <p:ext uri="{D42A27DB-BD31-4B8C-83A1-F6EECF244321}">
                <p14:modId xmlns:p14="http://schemas.microsoft.com/office/powerpoint/2010/main" val="3936498367"/>
              </p:ext>
            </p:extLst>
          </p:nvPr>
        </p:nvGraphicFramePr>
        <p:xfrm>
          <a:off x="1016588" y="2319866"/>
          <a:ext cx="10227674" cy="3754120"/>
        </p:xfrm>
        <a:graphic>
          <a:graphicData uri="http://schemas.openxmlformats.org/drawingml/2006/table">
            <a:tbl>
              <a:tblPr firstRow="1" bandRow="1">
                <a:tableStyleId>{5940675A-B579-460E-94D1-54222C63F5DA}</a:tableStyleId>
              </a:tblPr>
              <a:tblGrid>
                <a:gridCol w="4090817">
                  <a:extLst>
                    <a:ext uri="{9D8B030D-6E8A-4147-A177-3AD203B41FA5}">
                      <a16:colId xmlns:a16="http://schemas.microsoft.com/office/drawing/2014/main" val="2127082138"/>
                    </a:ext>
                  </a:extLst>
                </a:gridCol>
                <a:gridCol w="6136857">
                  <a:extLst>
                    <a:ext uri="{9D8B030D-6E8A-4147-A177-3AD203B41FA5}">
                      <a16:colId xmlns:a16="http://schemas.microsoft.com/office/drawing/2014/main" val="1599182591"/>
                    </a:ext>
                  </a:extLst>
                </a:gridCol>
              </a:tblGrid>
              <a:tr h="370840">
                <a:tc>
                  <a:txBody>
                    <a:bodyPr/>
                    <a:lstStyle/>
                    <a:p>
                      <a:r>
                        <a:rPr lang="en-GB">
                          <a:solidFill>
                            <a:schemeClr val="bg1"/>
                          </a:solidFill>
                        </a:rPr>
                        <a:t>Question</a:t>
                      </a:r>
                    </a:p>
                  </a:txBody>
                  <a:tcPr>
                    <a:lnL w="12700" cap="flat" cmpd="sng" algn="ctr">
                      <a:solidFill>
                        <a:srgbClr val="EC6D38"/>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a:solidFill>
                            <a:schemeClr val="bg1"/>
                          </a:solidFill>
                        </a:rPr>
                        <a:t>Answer</a:t>
                      </a:r>
                    </a:p>
                  </a:txBody>
                  <a:tcPr>
                    <a:lnL w="12700" cap="flat" cmpd="sng" algn="ctr">
                      <a:solidFill>
                        <a:schemeClr val="bg1"/>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extLst>
                  <a:ext uri="{0D108BD9-81ED-4DB2-BD59-A6C34878D82A}">
                    <a16:rowId xmlns:a16="http://schemas.microsoft.com/office/drawing/2014/main" val="2087791827"/>
                  </a:ext>
                </a:extLst>
              </a:tr>
              <a:tr h="370840">
                <a:tc>
                  <a:txBody>
                    <a:bodyPr/>
                    <a:lstStyle/>
                    <a:p>
                      <a:r>
                        <a:rPr lang="en-US"/>
                        <a:t>Describe how you create tables, fields and data types in Microsoft Access</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endParaRPr lang="en-GB">
                        <a:solidFill>
                          <a:srgbClr val="FF0000"/>
                        </a:solidFill>
                      </a:endParaRP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3551107916"/>
                  </a:ext>
                </a:extLst>
              </a:tr>
              <a:tr h="370840">
                <a:tc>
                  <a:txBody>
                    <a:bodyPr/>
                    <a:lstStyle/>
                    <a:p>
                      <a:r>
                        <a:rPr lang="en-US"/>
                        <a:t>Describe the purpose of creating relationships and what will happen once you’ve created them</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endParaRPr lang="en-GB">
                        <a:solidFill>
                          <a:srgbClr val="FF0000"/>
                        </a:solidFill>
                      </a:endParaRP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194187100"/>
                  </a:ext>
                </a:extLst>
              </a:tr>
              <a:tr h="370840">
                <a:tc>
                  <a:txBody>
                    <a:bodyPr/>
                    <a:lstStyle/>
                    <a:p>
                      <a:r>
                        <a:rPr lang="en-US"/>
                        <a:t>Describe the purpose of lookups and setting the ‘Bound Column’</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endParaRPr lang="en-GB">
                        <a:solidFill>
                          <a:srgbClr val="FF0000"/>
                        </a:solidFill>
                      </a:endParaRPr>
                    </a:p>
                    <a:p>
                      <a:endParaRPr lang="en-GB">
                        <a:solidFill>
                          <a:srgbClr val="FF0000"/>
                        </a:solidFill>
                      </a:endParaRPr>
                    </a:p>
                    <a:p>
                      <a:endParaRPr lang="en-GB">
                        <a:solidFill>
                          <a:srgbClr val="FF0000"/>
                        </a:solidFill>
                      </a:endParaRPr>
                    </a:p>
                    <a:p>
                      <a:endParaRPr lang="en-GB">
                        <a:solidFill>
                          <a:srgbClr val="FF0000"/>
                        </a:solidFill>
                      </a:endParaRP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3453496153"/>
                  </a:ext>
                </a:extLst>
              </a:tr>
              <a:tr h="370840">
                <a:tc>
                  <a:txBody>
                    <a:bodyPr/>
                    <a:lstStyle/>
                    <a:p>
                      <a:r>
                        <a:rPr lang="en-US"/>
                        <a:t>Describe how to add validation rules</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endParaRPr lang="en-GB">
                        <a:solidFill>
                          <a:srgbClr val="FF0000"/>
                        </a:solidFill>
                      </a:endParaRPr>
                    </a:p>
                    <a:p>
                      <a:endParaRPr lang="en-GB">
                        <a:solidFill>
                          <a:srgbClr val="FF0000"/>
                        </a:solidFill>
                      </a:endParaRP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1159067876"/>
                  </a:ext>
                </a:extLst>
              </a:tr>
            </a:tbl>
          </a:graphicData>
        </a:graphic>
      </p:graphicFrame>
    </p:spTree>
    <p:extLst>
      <p:ext uri="{BB962C8B-B14F-4D97-AF65-F5344CB8AC3E}">
        <p14:creationId xmlns:p14="http://schemas.microsoft.com/office/powerpoint/2010/main" val="31045619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9C2C3-594E-7FB6-D9DF-7A1C55EACBE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B3B2EB5-0B58-0FEA-3F26-07EB98EA8F82}"/>
              </a:ext>
            </a:extLst>
          </p:cNvPr>
          <p:cNvSpPr>
            <a:spLocks noGrp="1"/>
          </p:cNvSpPr>
          <p:nvPr>
            <p:ph type="body" sz="quarter" idx="13"/>
          </p:nvPr>
        </p:nvSpPr>
        <p:spPr/>
        <p:txBody>
          <a:bodyPr/>
          <a:lstStyle/>
          <a:p>
            <a:r>
              <a:rPr lang="en-GB"/>
              <a:t>Plenary</a:t>
            </a:r>
          </a:p>
        </p:txBody>
      </p:sp>
      <p:sp>
        <p:nvSpPr>
          <p:cNvPr id="5" name="Text Placeholder 4">
            <a:extLst>
              <a:ext uri="{FF2B5EF4-FFF2-40B4-BE49-F238E27FC236}">
                <a16:creationId xmlns:a16="http://schemas.microsoft.com/office/drawing/2014/main" id="{AA95623E-AFD4-3BF5-C6BA-0F2DBE88F97A}"/>
              </a:ext>
            </a:extLst>
          </p:cNvPr>
          <p:cNvSpPr>
            <a:spLocks noGrp="1"/>
          </p:cNvSpPr>
          <p:nvPr>
            <p:ph type="body" sz="quarter" idx="14"/>
          </p:nvPr>
        </p:nvSpPr>
        <p:spPr/>
        <p:txBody>
          <a:bodyPr/>
          <a:lstStyle/>
          <a:p>
            <a:r>
              <a:rPr lang="en-GB"/>
              <a:t>In pairs, answer the following questions:</a:t>
            </a:r>
          </a:p>
        </p:txBody>
      </p:sp>
      <p:graphicFrame>
        <p:nvGraphicFramePr>
          <p:cNvPr id="3" name="Table 2">
            <a:extLst>
              <a:ext uri="{FF2B5EF4-FFF2-40B4-BE49-F238E27FC236}">
                <a16:creationId xmlns:a16="http://schemas.microsoft.com/office/drawing/2014/main" id="{59E5C419-2321-DDF6-42C4-B64D4B041D94}"/>
              </a:ext>
            </a:extLst>
          </p:cNvPr>
          <p:cNvGraphicFramePr>
            <a:graphicFrameLocks noGrp="1"/>
          </p:cNvGraphicFramePr>
          <p:nvPr>
            <p:extLst>
              <p:ext uri="{D42A27DB-BD31-4B8C-83A1-F6EECF244321}">
                <p14:modId xmlns:p14="http://schemas.microsoft.com/office/powerpoint/2010/main" val="24717281"/>
              </p:ext>
            </p:extLst>
          </p:nvPr>
        </p:nvGraphicFramePr>
        <p:xfrm>
          <a:off x="1016588" y="2319866"/>
          <a:ext cx="10227674" cy="3754120"/>
        </p:xfrm>
        <a:graphic>
          <a:graphicData uri="http://schemas.openxmlformats.org/drawingml/2006/table">
            <a:tbl>
              <a:tblPr firstRow="1" bandRow="1">
                <a:tableStyleId>{5940675A-B579-460E-94D1-54222C63F5DA}</a:tableStyleId>
              </a:tblPr>
              <a:tblGrid>
                <a:gridCol w="4090817">
                  <a:extLst>
                    <a:ext uri="{9D8B030D-6E8A-4147-A177-3AD203B41FA5}">
                      <a16:colId xmlns:a16="http://schemas.microsoft.com/office/drawing/2014/main" val="2127082138"/>
                    </a:ext>
                  </a:extLst>
                </a:gridCol>
                <a:gridCol w="6136857">
                  <a:extLst>
                    <a:ext uri="{9D8B030D-6E8A-4147-A177-3AD203B41FA5}">
                      <a16:colId xmlns:a16="http://schemas.microsoft.com/office/drawing/2014/main" val="1599182591"/>
                    </a:ext>
                  </a:extLst>
                </a:gridCol>
              </a:tblGrid>
              <a:tr h="370840">
                <a:tc>
                  <a:txBody>
                    <a:bodyPr/>
                    <a:lstStyle/>
                    <a:p>
                      <a:r>
                        <a:rPr lang="en-GB">
                          <a:solidFill>
                            <a:schemeClr val="bg1"/>
                          </a:solidFill>
                        </a:rPr>
                        <a:t>Question</a:t>
                      </a:r>
                    </a:p>
                  </a:txBody>
                  <a:tcPr>
                    <a:lnL w="12700" cap="flat" cmpd="sng" algn="ctr">
                      <a:solidFill>
                        <a:srgbClr val="EC6D38"/>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a:solidFill>
                            <a:schemeClr val="bg1"/>
                          </a:solidFill>
                        </a:rPr>
                        <a:t>Answer</a:t>
                      </a:r>
                    </a:p>
                  </a:txBody>
                  <a:tcPr>
                    <a:lnL w="12700" cap="flat" cmpd="sng" algn="ctr">
                      <a:solidFill>
                        <a:schemeClr val="bg1"/>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extLst>
                  <a:ext uri="{0D108BD9-81ED-4DB2-BD59-A6C34878D82A}">
                    <a16:rowId xmlns:a16="http://schemas.microsoft.com/office/drawing/2014/main" val="2087791827"/>
                  </a:ext>
                </a:extLst>
              </a:tr>
              <a:tr h="370840">
                <a:tc>
                  <a:txBody>
                    <a:bodyPr/>
                    <a:lstStyle/>
                    <a:p>
                      <a:r>
                        <a:rPr lang="en-US"/>
                        <a:t>Describe how you create tables, fields and data types in Microsoft Access</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r>
                        <a:rPr lang="en-GB">
                          <a:solidFill>
                            <a:srgbClr val="FF0000"/>
                          </a:solidFill>
                        </a:rPr>
                        <a:t>Create &gt; Table Design</a:t>
                      </a:r>
                      <a:br>
                        <a:rPr lang="en-GB">
                          <a:solidFill>
                            <a:srgbClr val="FF0000"/>
                          </a:solidFill>
                        </a:rPr>
                      </a:br>
                      <a:r>
                        <a:rPr lang="en-GB">
                          <a:solidFill>
                            <a:srgbClr val="FF0000"/>
                          </a:solidFill>
                        </a:rPr>
                        <a:t>Add fields, tables, and primary key.</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3551107916"/>
                  </a:ext>
                </a:extLst>
              </a:tr>
              <a:tr h="370840">
                <a:tc>
                  <a:txBody>
                    <a:bodyPr/>
                    <a:lstStyle/>
                    <a:p>
                      <a:r>
                        <a:rPr lang="en-US"/>
                        <a:t>Describe the purpose of creating relationships and what will happen once you’ve created them</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r>
                        <a:rPr lang="en-GB">
                          <a:solidFill>
                            <a:srgbClr val="FF0000"/>
                          </a:solidFill>
                        </a:rPr>
                        <a:t>This helps Access enforce referential integrity.</a:t>
                      </a:r>
                    </a:p>
                    <a:p>
                      <a:r>
                        <a:rPr lang="en-GB">
                          <a:solidFill>
                            <a:srgbClr val="FF0000"/>
                          </a:solidFill>
                        </a:rPr>
                        <a:t>It also creates a + symbol to show related records of a parent record.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194187100"/>
                  </a:ext>
                </a:extLst>
              </a:tr>
              <a:tr h="370840">
                <a:tc>
                  <a:txBody>
                    <a:bodyPr/>
                    <a:lstStyle/>
                    <a:p>
                      <a:r>
                        <a:rPr lang="en-US" dirty="0"/>
                        <a:t>Describe the purpose of lookups and setting the ‘Bound Column’</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r>
                        <a:rPr lang="en-GB">
                          <a:solidFill>
                            <a:srgbClr val="FF0000"/>
                          </a:solidFill>
                        </a:rPr>
                        <a:t>Lookups allow a drop-down box for the user to select different options based on values from a list or another table. The Bound Column is the particular field that will be stored in the foreign key.</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3453496153"/>
                  </a:ext>
                </a:extLst>
              </a:tr>
              <a:tr h="370840">
                <a:tc>
                  <a:txBody>
                    <a:bodyPr/>
                    <a:lstStyle/>
                    <a:p>
                      <a:r>
                        <a:rPr lang="en-US"/>
                        <a:t>Describe how to add validation rules</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tc>
                  <a:txBody>
                    <a:bodyPr/>
                    <a:lstStyle/>
                    <a:p>
                      <a:r>
                        <a:rPr lang="en-GB" dirty="0">
                          <a:solidFill>
                            <a:srgbClr val="FF0000"/>
                          </a:solidFill>
                        </a:rPr>
                        <a:t>Select the field. Add the rule to the Validation Rule property. Add text if the rule is not met to Validation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tcPr>
                </a:tc>
                <a:extLst>
                  <a:ext uri="{0D108BD9-81ED-4DB2-BD59-A6C34878D82A}">
                    <a16:rowId xmlns:a16="http://schemas.microsoft.com/office/drawing/2014/main" val="1159067876"/>
                  </a:ext>
                </a:extLst>
              </a:tr>
            </a:tbl>
          </a:graphicData>
        </a:graphic>
      </p:graphicFrame>
    </p:spTree>
    <p:extLst>
      <p:ext uri="{BB962C8B-B14F-4D97-AF65-F5344CB8AC3E}">
        <p14:creationId xmlns:p14="http://schemas.microsoft.com/office/powerpoint/2010/main" val="1149481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0F49C521-B172-F952-650B-6BBD7CCFAD85}"/>
              </a:ext>
            </a:extLst>
          </p:cNvPr>
          <p:cNvGraphicFramePr>
            <a:graphicFrameLocks noGrp="1"/>
          </p:cNvGraphicFramePr>
          <p:nvPr>
            <p:extLst>
              <p:ext uri="{D42A27DB-BD31-4B8C-83A1-F6EECF244321}">
                <p14:modId xmlns:p14="http://schemas.microsoft.com/office/powerpoint/2010/main" val="961571615"/>
              </p:ext>
            </p:extLst>
          </p:nvPr>
        </p:nvGraphicFramePr>
        <p:xfrm>
          <a:off x="889001" y="3188546"/>
          <a:ext cx="10550599" cy="3337560"/>
        </p:xfrm>
        <a:graphic>
          <a:graphicData uri="http://schemas.openxmlformats.org/drawingml/2006/table">
            <a:tbl>
              <a:tblPr firstRow="1" bandRow="1">
                <a:tableStyleId>{5940675A-B579-460E-94D1-54222C63F5DA}</a:tableStyleId>
              </a:tblPr>
              <a:tblGrid>
                <a:gridCol w="2585720">
                  <a:extLst>
                    <a:ext uri="{9D8B030D-6E8A-4147-A177-3AD203B41FA5}">
                      <a16:colId xmlns:a16="http://schemas.microsoft.com/office/drawing/2014/main" val="2883861402"/>
                    </a:ext>
                  </a:extLst>
                </a:gridCol>
                <a:gridCol w="1310640">
                  <a:extLst>
                    <a:ext uri="{9D8B030D-6E8A-4147-A177-3AD203B41FA5}">
                      <a16:colId xmlns:a16="http://schemas.microsoft.com/office/drawing/2014/main" val="839653623"/>
                    </a:ext>
                  </a:extLst>
                </a:gridCol>
                <a:gridCol w="2567940">
                  <a:extLst>
                    <a:ext uri="{9D8B030D-6E8A-4147-A177-3AD203B41FA5}">
                      <a16:colId xmlns:a16="http://schemas.microsoft.com/office/drawing/2014/main" val="3825909677"/>
                    </a:ext>
                  </a:extLst>
                </a:gridCol>
                <a:gridCol w="1059180">
                  <a:extLst>
                    <a:ext uri="{9D8B030D-6E8A-4147-A177-3AD203B41FA5}">
                      <a16:colId xmlns:a16="http://schemas.microsoft.com/office/drawing/2014/main" val="2511785027"/>
                    </a:ext>
                  </a:extLst>
                </a:gridCol>
                <a:gridCol w="3027119">
                  <a:extLst>
                    <a:ext uri="{9D8B030D-6E8A-4147-A177-3AD203B41FA5}">
                      <a16:colId xmlns:a16="http://schemas.microsoft.com/office/drawing/2014/main" val="4093873828"/>
                    </a:ext>
                  </a:extLst>
                </a:gridCol>
              </a:tblGrid>
              <a:tr h="370840">
                <a:tc>
                  <a:txBody>
                    <a:bodyPr/>
                    <a:lstStyle/>
                    <a:p>
                      <a:r>
                        <a:rPr lang="en-GB">
                          <a:solidFill>
                            <a:schemeClr val="bg1"/>
                          </a:solidFill>
                        </a:rPr>
                        <a:t>Adopter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solidFill>
                            <a:schemeClr val="bg1"/>
                          </a:solidFill>
                        </a:rPr>
                        <a:t>Animal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bg1"/>
                          </a:solidFill>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202245732"/>
                  </a:ext>
                </a:extLst>
              </a:tr>
              <a:tr h="370840">
                <a:tc>
                  <a:txBody>
                    <a:bodyPr/>
                    <a:lstStyle/>
                    <a:p>
                      <a:r>
                        <a:rPr lang="en-GB" err="1">
                          <a:solidFill>
                            <a:schemeClr val="tx1"/>
                          </a:solidFill>
                        </a:rPr>
                        <a:t>AdopterID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86023"/>
                  </a:ext>
                </a:extLst>
              </a:tr>
              <a:tr h="370840">
                <a:tc>
                  <a:txBody>
                    <a:bodyPr/>
                    <a:lstStyle/>
                    <a:p>
                      <a:r>
                        <a:rPr lang="en-GB">
                          <a:solidFill>
                            <a:schemeClr val="tx1"/>
                          </a:solidFill>
                        </a:rPr>
                        <a:t>FirstName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3619955"/>
                  </a:ext>
                </a:extLst>
              </a:tr>
              <a:tr h="370840">
                <a:tc>
                  <a:txBody>
                    <a:bodyPr/>
                    <a:lstStyle/>
                    <a:p>
                      <a:r>
                        <a:rPr lang="en-GB">
                          <a:solidFill>
                            <a:schemeClr val="tx1"/>
                          </a:solidFill>
                        </a:rPr>
                        <a:t>LastName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4112499"/>
                  </a:ext>
                </a:extLst>
              </a:tr>
              <a:tr h="370840">
                <a:tc>
                  <a:txBody>
                    <a:bodyPr/>
                    <a:lstStyle/>
                    <a:p>
                      <a:r>
                        <a:rPr lang="en-GB">
                          <a:solidFill>
                            <a:schemeClr val="tx1"/>
                          </a:solidFill>
                        </a:rPr>
                        <a:t>Postcode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tx1"/>
                          </a:solidFill>
                        </a:rPr>
                        <a: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189135"/>
                  </a:ext>
                </a:extLst>
              </a:tr>
              <a:tr h="370840">
                <a:tc>
                  <a:txBody>
                    <a:bodyPr/>
                    <a:lstStyle/>
                    <a:p>
                      <a:r>
                        <a:rPr lang="en-GB">
                          <a:solidFill>
                            <a:schemeClr val="tx1"/>
                          </a:solidFill>
                        </a:rPr>
                        <a:t>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DateRescued</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6360690"/>
                  </a:ext>
                </a:extLst>
              </a:tr>
              <a:tr h="370840">
                <a:tc>
                  <a:txBody>
                    <a:bodyPr/>
                    <a:lstStyle/>
                    <a:p>
                      <a:r>
                        <a:rPr lang="en-GB">
                          <a:solidFill>
                            <a:schemeClr val="tx1"/>
                          </a:solidFill>
                        </a:rPr>
                        <a:t>Email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HealthStatus</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49312137"/>
                  </a:ext>
                </a:extLst>
              </a:tr>
              <a:tr h="370840">
                <a:tc>
                  <a:txBody>
                    <a:bodyPr/>
                    <a:lstStyle/>
                    <a:p>
                      <a:r>
                        <a:rPr lang="en-GB" err="1"/>
                        <a:t>DateRegistered</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RehomingFee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8398931"/>
                  </a:ext>
                </a:extLst>
              </a:tr>
              <a:tr h="370840">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AdopterID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0082111"/>
                  </a:ext>
                </a:extLst>
              </a:tr>
            </a:tbl>
          </a:graphicData>
        </a:graphic>
      </p:graphicFrame>
      <p:sp>
        <p:nvSpPr>
          <p:cNvPr id="5" name="Text Placeholder 4">
            <a:extLst>
              <a:ext uri="{FF2B5EF4-FFF2-40B4-BE49-F238E27FC236}">
                <a16:creationId xmlns:a16="http://schemas.microsoft.com/office/drawing/2014/main" id="{04240087-CC39-EC31-6F33-5C5BB38DB3E4}"/>
              </a:ext>
            </a:extLst>
          </p:cNvPr>
          <p:cNvSpPr>
            <a:spLocks noGrp="1"/>
          </p:cNvSpPr>
          <p:nvPr>
            <p:ph type="body" sz="quarter" idx="14"/>
          </p:nvPr>
        </p:nvSpPr>
        <p:spPr/>
        <p:txBody>
          <a:bodyPr/>
          <a:lstStyle/>
          <a:p>
            <a:r>
              <a:rPr lang="en-GB" dirty="0"/>
              <a:t>The following shows an entity relationship diagram (ERD) for a database</a:t>
            </a:r>
          </a:p>
          <a:p>
            <a:pPr lvl="1"/>
            <a:r>
              <a:rPr lang="en-GB" dirty="0"/>
              <a:t>Explain to a partner what is shown in the ERD</a:t>
            </a:r>
          </a:p>
        </p:txBody>
      </p:sp>
      <p:sp>
        <p:nvSpPr>
          <p:cNvPr id="4" name="Text Placeholder 3">
            <a:extLst>
              <a:ext uri="{FF2B5EF4-FFF2-40B4-BE49-F238E27FC236}">
                <a16:creationId xmlns:a16="http://schemas.microsoft.com/office/drawing/2014/main" id="{D21D1ECB-9C6E-2E8F-1145-4D9127C7A4EB}"/>
              </a:ext>
            </a:extLst>
          </p:cNvPr>
          <p:cNvSpPr>
            <a:spLocks noGrp="1"/>
          </p:cNvSpPr>
          <p:nvPr>
            <p:ph type="body" sz="quarter" idx="13"/>
          </p:nvPr>
        </p:nvSpPr>
        <p:spPr/>
        <p:txBody>
          <a:bodyPr/>
          <a:lstStyle/>
          <a:p>
            <a:r>
              <a:rPr lang="en-GB"/>
              <a:t>Starter</a:t>
            </a:r>
          </a:p>
        </p:txBody>
      </p:sp>
      <p:sp>
        <p:nvSpPr>
          <p:cNvPr id="6" name="TextBox 5">
            <a:extLst>
              <a:ext uri="{FF2B5EF4-FFF2-40B4-BE49-F238E27FC236}">
                <a16:creationId xmlns:a16="http://schemas.microsoft.com/office/drawing/2014/main" id="{FBF84B9C-7B38-1F75-4CBF-9720E7CCEEED}"/>
              </a:ext>
            </a:extLst>
          </p:cNvPr>
          <p:cNvSpPr txBox="1"/>
          <p:nvPr/>
        </p:nvSpPr>
        <p:spPr>
          <a:xfrm>
            <a:off x="3469641" y="3385395"/>
            <a:ext cx="1303019" cy="276999"/>
          </a:xfrm>
          <a:prstGeom prst="rect">
            <a:avLst/>
          </a:prstGeom>
          <a:noFill/>
        </p:spPr>
        <p:txBody>
          <a:bodyPr wrap="square" lIns="0" tIns="0" rIns="0" bIns="0" rtlCol="0">
            <a:spAutoFit/>
          </a:bodyPr>
          <a:lstStyle/>
          <a:p>
            <a:pPr algn="ctr"/>
            <a:r>
              <a:rPr lang="en-GB" b="1"/>
              <a:t>Adopts</a:t>
            </a:r>
          </a:p>
        </p:txBody>
      </p:sp>
      <p:sp>
        <p:nvSpPr>
          <p:cNvPr id="7" name="TextBox 6">
            <a:extLst>
              <a:ext uri="{FF2B5EF4-FFF2-40B4-BE49-F238E27FC236}">
                <a16:creationId xmlns:a16="http://schemas.microsoft.com/office/drawing/2014/main" id="{25BCB6E7-2C12-1E7F-F25B-B674C029E793}"/>
              </a:ext>
            </a:extLst>
          </p:cNvPr>
          <p:cNvSpPr txBox="1"/>
          <p:nvPr/>
        </p:nvSpPr>
        <p:spPr>
          <a:xfrm>
            <a:off x="7353299" y="3368552"/>
            <a:ext cx="1074815" cy="553998"/>
          </a:xfrm>
          <a:prstGeom prst="rect">
            <a:avLst/>
          </a:prstGeom>
          <a:noFill/>
        </p:spPr>
        <p:txBody>
          <a:bodyPr wrap="square" lIns="0" tIns="0" rIns="0" bIns="0" rtlCol="0">
            <a:spAutoFit/>
          </a:bodyPr>
          <a:lstStyle/>
          <a:p>
            <a:pPr algn="ctr"/>
            <a:r>
              <a:rPr lang="en-GB" b="1"/>
              <a:t>Belongs to</a:t>
            </a:r>
          </a:p>
        </p:txBody>
      </p:sp>
      <p:grpSp>
        <p:nvGrpSpPr>
          <p:cNvPr id="21" name="Group 20">
            <a:extLst>
              <a:ext uri="{FF2B5EF4-FFF2-40B4-BE49-F238E27FC236}">
                <a16:creationId xmlns:a16="http://schemas.microsoft.com/office/drawing/2014/main" id="{BE721FE6-3416-A5AE-F1E6-B8763A2E5B75}"/>
              </a:ext>
            </a:extLst>
          </p:cNvPr>
          <p:cNvGrpSpPr/>
          <p:nvPr/>
        </p:nvGrpSpPr>
        <p:grpSpPr>
          <a:xfrm>
            <a:off x="3470313" y="3770523"/>
            <a:ext cx="1313762" cy="2729429"/>
            <a:chOff x="3470313" y="3770523"/>
            <a:chExt cx="1313762" cy="2729429"/>
          </a:xfrm>
        </p:grpSpPr>
        <p:sp>
          <p:nvSpPr>
            <p:cNvPr id="16" name="Freeform: Shape 15">
              <a:extLst>
                <a:ext uri="{FF2B5EF4-FFF2-40B4-BE49-F238E27FC236}">
                  <a16:creationId xmlns:a16="http://schemas.microsoft.com/office/drawing/2014/main" id="{544DF5B0-C37B-4F93-9CAB-2F7568DE4249}"/>
                </a:ext>
              </a:extLst>
            </p:cNvPr>
            <p:cNvSpPr/>
            <p:nvPr/>
          </p:nvSpPr>
          <p:spPr>
            <a:xfrm>
              <a:off x="3470313" y="3770523"/>
              <a:ext cx="1313762" cy="2575193"/>
            </a:xfrm>
            <a:custGeom>
              <a:avLst/>
              <a:gdLst>
                <a:gd name="csX0" fmla="*/ 0 w 1313762"/>
                <a:gd name="csY0" fmla="*/ 0 h 2616506"/>
                <a:gd name="csX1" fmla="*/ 253388 w 1313762"/>
                <a:gd name="csY1" fmla="*/ 0 h 2616506"/>
                <a:gd name="csX2" fmla="*/ 784952 w 1313762"/>
                <a:gd name="csY2" fmla="*/ 2616506 h 2616506"/>
                <a:gd name="csX3" fmla="*/ 1313762 w 1313762"/>
                <a:gd name="csY3" fmla="*/ 2616506 h 2616506"/>
              </a:gdLst>
              <a:ahLst/>
              <a:cxnLst>
                <a:cxn ang="0">
                  <a:pos x="csX0" y="csY0"/>
                </a:cxn>
                <a:cxn ang="0">
                  <a:pos x="csX1" y="csY1"/>
                </a:cxn>
                <a:cxn ang="0">
                  <a:pos x="csX2" y="csY2"/>
                </a:cxn>
                <a:cxn ang="0">
                  <a:pos x="csX3" y="csY3"/>
                </a:cxn>
              </a:cxnLst>
              <a:rect l="l" t="t" r="r" b="b"/>
              <a:pathLst>
                <a:path w="1313762" h="2616506">
                  <a:moveTo>
                    <a:pt x="0" y="0"/>
                  </a:moveTo>
                  <a:lnTo>
                    <a:pt x="253388" y="0"/>
                  </a:lnTo>
                  <a:lnTo>
                    <a:pt x="784952" y="2616506"/>
                  </a:lnTo>
                  <a:lnTo>
                    <a:pt x="1313762" y="2616506"/>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20">
              <a:extLst>
                <a:ext uri="{FF2B5EF4-FFF2-40B4-BE49-F238E27FC236}">
                  <a16:creationId xmlns:a16="http://schemas.microsoft.com/office/drawing/2014/main" id="{98E11A64-AB88-4C4E-AA14-441B72A144CA}"/>
                </a:ext>
              </a:extLst>
            </p:cNvPr>
            <p:cNvSpPr/>
            <p:nvPr/>
          </p:nvSpPr>
          <p:spPr>
            <a:xfrm>
              <a:off x="4521957" y="6188307"/>
              <a:ext cx="262118" cy="311645"/>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8575" cap="flat">
              <a:solidFill>
                <a:schemeClr val="accent1"/>
              </a:solidFill>
              <a:prstDash val="solid"/>
              <a:miter/>
            </a:ln>
          </p:spPr>
          <p:txBody>
            <a:bodyPr/>
            <a:lstStyle/>
            <a:p>
              <a:endParaRPr lang="en-GB" dirty="0"/>
            </a:p>
          </p:txBody>
        </p:sp>
      </p:grpSp>
      <p:grpSp>
        <p:nvGrpSpPr>
          <p:cNvPr id="23" name="Group 22">
            <a:extLst>
              <a:ext uri="{FF2B5EF4-FFF2-40B4-BE49-F238E27FC236}">
                <a16:creationId xmlns:a16="http://schemas.microsoft.com/office/drawing/2014/main" id="{FBE8D9EC-2411-D6F9-B61E-46B887E24E52}"/>
              </a:ext>
            </a:extLst>
          </p:cNvPr>
          <p:cNvGrpSpPr/>
          <p:nvPr/>
        </p:nvGrpSpPr>
        <p:grpSpPr>
          <a:xfrm>
            <a:off x="7353299" y="3767505"/>
            <a:ext cx="1057370" cy="894763"/>
            <a:chOff x="7353299" y="3767505"/>
            <a:chExt cx="1057370" cy="894763"/>
          </a:xfrm>
        </p:grpSpPr>
        <p:sp>
          <p:nvSpPr>
            <p:cNvPr id="17" name="Freeform: Shape 25">
              <a:extLst>
                <a:ext uri="{FF2B5EF4-FFF2-40B4-BE49-F238E27FC236}">
                  <a16:creationId xmlns:a16="http://schemas.microsoft.com/office/drawing/2014/main" id="{78A4B4FE-A46F-009D-FD12-E4EE2FA49984}"/>
                </a:ext>
              </a:extLst>
            </p:cNvPr>
            <p:cNvSpPr/>
            <p:nvPr/>
          </p:nvSpPr>
          <p:spPr>
            <a:xfrm rot="10800000">
              <a:off x="7353299" y="4315467"/>
              <a:ext cx="247073" cy="346801"/>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6847" cap="flat">
              <a:solidFill>
                <a:schemeClr val="accent1"/>
              </a:solidFill>
              <a:prstDash val="solid"/>
              <a:miter/>
            </a:ln>
          </p:spPr>
          <p:txBody>
            <a:bodyPr/>
            <a:lstStyle/>
            <a:p>
              <a:endParaRPr lang="en-GB"/>
            </a:p>
          </p:txBody>
        </p:sp>
        <p:sp>
          <p:nvSpPr>
            <p:cNvPr id="22" name="Freeform: Shape 21">
              <a:extLst>
                <a:ext uri="{FF2B5EF4-FFF2-40B4-BE49-F238E27FC236}">
                  <a16:creationId xmlns:a16="http://schemas.microsoft.com/office/drawing/2014/main" id="{44CB9B4D-C665-FDD1-01A2-2876DEDB8857}"/>
                </a:ext>
              </a:extLst>
            </p:cNvPr>
            <p:cNvSpPr/>
            <p:nvPr/>
          </p:nvSpPr>
          <p:spPr>
            <a:xfrm>
              <a:off x="7354432" y="3767505"/>
              <a:ext cx="1056237" cy="719996"/>
            </a:xfrm>
            <a:custGeom>
              <a:avLst/>
              <a:gdLst>
                <a:gd name="csX0" fmla="*/ 0 w 1813711"/>
                <a:gd name="csY0" fmla="*/ 691081 h 1155826"/>
                <a:gd name="csX1" fmla="*/ 531136 w 1813711"/>
                <a:gd name="csY1" fmla="*/ 691081 h 1155826"/>
                <a:gd name="csX2" fmla="*/ 787651 w 1813711"/>
                <a:gd name="csY2" fmla="*/ 0 h 1155826"/>
                <a:gd name="csX3" fmla="*/ 1056237 w 1813711"/>
                <a:gd name="csY3" fmla="*/ 0 h 1155826"/>
                <a:gd name="csX4" fmla="*/ 1813711 w 1813711"/>
                <a:gd name="csY4" fmla="*/ 1155826 h 1155826"/>
                <a:gd name="csX0" fmla="*/ 0 w 1056237"/>
                <a:gd name="csY0" fmla="*/ 691081 h 691081"/>
                <a:gd name="csX1" fmla="*/ 531136 w 1056237"/>
                <a:gd name="csY1" fmla="*/ 691081 h 691081"/>
                <a:gd name="csX2" fmla="*/ 787651 w 1056237"/>
                <a:gd name="csY2" fmla="*/ 0 h 691081"/>
                <a:gd name="csX3" fmla="*/ 1056237 w 1056237"/>
                <a:gd name="csY3" fmla="*/ 0 h 691081"/>
              </a:gdLst>
              <a:ahLst/>
              <a:cxnLst>
                <a:cxn ang="0">
                  <a:pos x="csX0" y="csY0"/>
                </a:cxn>
                <a:cxn ang="0">
                  <a:pos x="csX1" y="csY1"/>
                </a:cxn>
                <a:cxn ang="0">
                  <a:pos x="csX2" y="csY2"/>
                </a:cxn>
                <a:cxn ang="0">
                  <a:pos x="csX3" y="csY3"/>
                </a:cxn>
              </a:cxnLst>
              <a:rect l="l" t="t" r="r" b="b"/>
              <a:pathLst>
                <a:path w="1056237" h="691081">
                  <a:moveTo>
                    <a:pt x="0" y="691081"/>
                  </a:moveTo>
                  <a:lnTo>
                    <a:pt x="531136" y="691081"/>
                  </a:lnTo>
                  <a:lnTo>
                    <a:pt x="787651" y="0"/>
                  </a:lnTo>
                  <a:lnTo>
                    <a:pt x="1056237" y="0"/>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391037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3520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E2C0A1-8D92-6C8D-ADAC-4CE098C28C8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2DAD595-28E5-4493-23D6-DBAEC8B0F698}"/>
              </a:ext>
            </a:extLst>
          </p:cNvPr>
          <p:cNvSpPr>
            <a:spLocks noGrp="1"/>
          </p:cNvSpPr>
          <p:nvPr>
            <p:ph type="body" sz="quarter" idx="13"/>
          </p:nvPr>
        </p:nvSpPr>
        <p:spPr/>
        <p:txBody>
          <a:bodyPr/>
          <a:lstStyle/>
          <a:p>
            <a:r>
              <a:rPr lang="en-GB"/>
              <a:t>Starter</a:t>
            </a:r>
          </a:p>
        </p:txBody>
      </p:sp>
      <p:graphicFrame>
        <p:nvGraphicFramePr>
          <p:cNvPr id="3" name="Table 2">
            <a:extLst>
              <a:ext uri="{FF2B5EF4-FFF2-40B4-BE49-F238E27FC236}">
                <a16:creationId xmlns:a16="http://schemas.microsoft.com/office/drawing/2014/main" id="{0F3555F6-E903-EE25-49AF-5A379EA7A56F}"/>
              </a:ext>
            </a:extLst>
          </p:cNvPr>
          <p:cNvGraphicFramePr>
            <a:graphicFrameLocks noGrp="1"/>
          </p:cNvGraphicFramePr>
          <p:nvPr>
            <p:extLst>
              <p:ext uri="{D42A27DB-BD31-4B8C-83A1-F6EECF244321}">
                <p14:modId xmlns:p14="http://schemas.microsoft.com/office/powerpoint/2010/main" val="1835987088"/>
              </p:ext>
            </p:extLst>
          </p:nvPr>
        </p:nvGraphicFramePr>
        <p:xfrm>
          <a:off x="889000" y="3188546"/>
          <a:ext cx="10550599" cy="3337560"/>
        </p:xfrm>
        <a:graphic>
          <a:graphicData uri="http://schemas.openxmlformats.org/drawingml/2006/table">
            <a:tbl>
              <a:tblPr firstRow="1" bandRow="1">
                <a:tableStyleId>{5940675A-B579-460E-94D1-54222C63F5DA}</a:tableStyleId>
              </a:tblPr>
              <a:tblGrid>
                <a:gridCol w="2585720">
                  <a:extLst>
                    <a:ext uri="{9D8B030D-6E8A-4147-A177-3AD203B41FA5}">
                      <a16:colId xmlns:a16="http://schemas.microsoft.com/office/drawing/2014/main" val="2883861402"/>
                    </a:ext>
                  </a:extLst>
                </a:gridCol>
                <a:gridCol w="1310640">
                  <a:extLst>
                    <a:ext uri="{9D8B030D-6E8A-4147-A177-3AD203B41FA5}">
                      <a16:colId xmlns:a16="http://schemas.microsoft.com/office/drawing/2014/main" val="839653623"/>
                    </a:ext>
                  </a:extLst>
                </a:gridCol>
                <a:gridCol w="2567940">
                  <a:extLst>
                    <a:ext uri="{9D8B030D-6E8A-4147-A177-3AD203B41FA5}">
                      <a16:colId xmlns:a16="http://schemas.microsoft.com/office/drawing/2014/main" val="3825909677"/>
                    </a:ext>
                  </a:extLst>
                </a:gridCol>
                <a:gridCol w="1059180">
                  <a:extLst>
                    <a:ext uri="{9D8B030D-6E8A-4147-A177-3AD203B41FA5}">
                      <a16:colId xmlns:a16="http://schemas.microsoft.com/office/drawing/2014/main" val="2511785027"/>
                    </a:ext>
                  </a:extLst>
                </a:gridCol>
                <a:gridCol w="3027119">
                  <a:extLst>
                    <a:ext uri="{9D8B030D-6E8A-4147-A177-3AD203B41FA5}">
                      <a16:colId xmlns:a16="http://schemas.microsoft.com/office/drawing/2014/main" val="4093873828"/>
                    </a:ext>
                  </a:extLst>
                </a:gridCol>
              </a:tblGrid>
              <a:tr h="370840">
                <a:tc>
                  <a:txBody>
                    <a:bodyPr/>
                    <a:lstStyle/>
                    <a:p>
                      <a:r>
                        <a:rPr lang="en-GB">
                          <a:solidFill>
                            <a:schemeClr val="bg1"/>
                          </a:solidFill>
                        </a:rPr>
                        <a:t>Adopter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bg1"/>
                          </a:solidFill>
                        </a:rPr>
                        <a:t>Animal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endParaRPr lang="en-GB">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bg1"/>
                          </a:solidFill>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1202245732"/>
                  </a:ext>
                </a:extLst>
              </a:tr>
              <a:tr h="370840">
                <a:tc>
                  <a:txBody>
                    <a:bodyPr/>
                    <a:lstStyle/>
                    <a:p>
                      <a:r>
                        <a:rPr lang="en-GB" err="1">
                          <a:solidFill>
                            <a:schemeClr val="tx1"/>
                          </a:solidFill>
                        </a:rPr>
                        <a:t>AdopterID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(PK)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9086023"/>
                  </a:ext>
                </a:extLst>
              </a:tr>
              <a:tr h="370840">
                <a:tc>
                  <a:txBody>
                    <a:bodyPr/>
                    <a:lstStyle/>
                    <a:p>
                      <a:r>
                        <a:rPr lang="en-GB">
                          <a:solidFill>
                            <a:schemeClr val="tx1"/>
                          </a:solidFill>
                        </a:rPr>
                        <a:t>FirstName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AnimalName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SpeciesName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3619955"/>
                  </a:ext>
                </a:extLst>
              </a:tr>
              <a:tr h="370840">
                <a:tc>
                  <a:txBody>
                    <a:bodyPr/>
                    <a:lstStyle/>
                    <a:p>
                      <a:r>
                        <a:rPr lang="en-GB">
                          <a:solidFill>
                            <a:schemeClr val="tx1"/>
                          </a:solidFill>
                        </a:rPr>
                        <a:t>LastName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SpeciesID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74112499"/>
                  </a:ext>
                </a:extLst>
              </a:tr>
              <a:tr h="370840">
                <a:tc>
                  <a:txBody>
                    <a:bodyPr/>
                    <a:lstStyle/>
                    <a:p>
                      <a:r>
                        <a:rPr lang="en-GB">
                          <a:solidFill>
                            <a:schemeClr val="tx1"/>
                          </a:solidFill>
                        </a:rPr>
                        <a:t>Postcode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a:solidFill>
                            <a:schemeClr val="tx1"/>
                          </a:solidFill>
                        </a:rPr>
                        <a:t>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75189135"/>
                  </a:ext>
                </a:extLst>
              </a:tr>
              <a:tr h="370840">
                <a:tc>
                  <a:txBody>
                    <a:bodyPr/>
                    <a:lstStyle/>
                    <a:p>
                      <a:r>
                        <a:rPr lang="en-GB">
                          <a:solidFill>
                            <a:schemeClr val="tx1"/>
                          </a:solidFill>
                        </a:rPr>
                        <a:t>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DateRescued</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6360690"/>
                  </a:ext>
                </a:extLst>
              </a:tr>
              <a:tr h="370840">
                <a:tc>
                  <a:txBody>
                    <a:bodyPr/>
                    <a:lstStyle/>
                    <a:p>
                      <a:r>
                        <a:rPr lang="en-GB">
                          <a:solidFill>
                            <a:schemeClr val="tx1"/>
                          </a:solidFill>
                        </a:rPr>
                        <a:t>Email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HealthStatus</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49312137"/>
                  </a:ext>
                </a:extLst>
              </a:tr>
              <a:tr h="370840">
                <a:tc>
                  <a:txBody>
                    <a:bodyPr/>
                    <a:lstStyle/>
                    <a:p>
                      <a:r>
                        <a:rPr lang="en-GB" err="1"/>
                        <a:t>DateRegistered</a:t>
                      </a:r>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RehomingFee</a:t>
                      </a:r>
                      <a:endParaRPr lang="en-GB">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38398931"/>
                  </a:ext>
                </a:extLst>
              </a:tr>
              <a:tr h="370840">
                <a:tc>
                  <a:txBody>
                    <a:bodyPr/>
                    <a:lstStyle/>
                    <a:p>
                      <a:endParaRPr lang="en-GB"/>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err="1">
                          <a:solidFill>
                            <a:schemeClr val="tx1"/>
                          </a:solidFill>
                        </a:rPr>
                        <a:t>AdopterID</a:t>
                      </a:r>
                      <a:r>
                        <a:rPr lang="en-GB">
                          <a:solidFill>
                            <a:schemeClr val="tx1"/>
                          </a:solidFill>
                        </a:rPr>
                        <a:t> (FK)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endParaRPr lang="en-GB"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30082111"/>
                  </a:ext>
                </a:extLst>
              </a:tr>
            </a:tbl>
          </a:graphicData>
        </a:graphic>
      </p:graphicFrame>
      <p:sp>
        <p:nvSpPr>
          <p:cNvPr id="2" name="TextBox 1">
            <a:extLst>
              <a:ext uri="{FF2B5EF4-FFF2-40B4-BE49-F238E27FC236}">
                <a16:creationId xmlns:a16="http://schemas.microsoft.com/office/drawing/2014/main" id="{ED9409F5-5F28-2630-B6B5-7454FDF7561A}"/>
              </a:ext>
            </a:extLst>
          </p:cNvPr>
          <p:cNvSpPr txBox="1"/>
          <p:nvPr/>
        </p:nvSpPr>
        <p:spPr>
          <a:xfrm>
            <a:off x="8517021" y="2332280"/>
            <a:ext cx="2413668" cy="369332"/>
          </a:xfrm>
          <a:prstGeom prst="rect">
            <a:avLst/>
          </a:prstGeom>
          <a:noFill/>
        </p:spPr>
        <p:txBody>
          <a:bodyPr wrap="square" rtlCol="0">
            <a:spAutoFit/>
          </a:bodyPr>
          <a:lstStyle/>
          <a:p>
            <a:r>
              <a:rPr lang="en-GB">
                <a:solidFill>
                  <a:srgbClr val="FF0000"/>
                </a:solidFill>
                <a:cs typeface="MV Boli" panose="02000500030200090000" pitchFamily="2" charset="0"/>
              </a:rPr>
              <a:t>Table (entity) name</a:t>
            </a:r>
          </a:p>
        </p:txBody>
      </p:sp>
      <p:sp>
        <p:nvSpPr>
          <p:cNvPr id="10" name="TextBox 9">
            <a:extLst>
              <a:ext uri="{FF2B5EF4-FFF2-40B4-BE49-F238E27FC236}">
                <a16:creationId xmlns:a16="http://schemas.microsoft.com/office/drawing/2014/main" id="{5E2EC7B3-1921-0EEA-9D33-A4FCF8351CA6}"/>
              </a:ext>
            </a:extLst>
          </p:cNvPr>
          <p:cNvSpPr txBox="1"/>
          <p:nvPr/>
        </p:nvSpPr>
        <p:spPr>
          <a:xfrm>
            <a:off x="9166343" y="4627090"/>
            <a:ext cx="1546195" cy="369332"/>
          </a:xfrm>
          <a:prstGeom prst="rect">
            <a:avLst/>
          </a:prstGeom>
          <a:noFill/>
        </p:spPr>
        <p:txBody>
          <a:bodyPr wrap="square" rtlCol="0">
            <a:spAutoFit/>
          </a:bodyPr>
          <a:lstStyle/>
          <a:p>
            <a:r>
              <a:rPr lang="en-GB">
                <a:solidFill>
                  <a:srgbClr val="FF0000"/>
                </a:solidFill>
                <a:cs typeface="MV Boli" panose="02000500030200090000" pitchFamily="2" charset="0"/>
              </a:rPr>
              <a:t>Field names</a:t>
            </a:r>
          </a:p>
        </p:txBody>
      </p:sp>
      <p:sp>
        <p:nvSpPr>
          <p:cNvPr id="11" name="TextBox 10">
            <a:extLst>
              <a:ext uri="{FF2B5EF4-FFF2-40B4-BE49-F238E27FC236}">
                <a16:creationId xmlns:a16="http://schemas.microsoft.com/office/drawing/2014/main" id="{754FC4FA-71C8-0993-6612-BA0FE8C21008}"/>
              </a:ext>
            </a:extLst>
          </p:cNvPr>
          <p:cNvSpPr txBox="1"/>
          <p:nvPr/>
        </p:nvSpPr>
        <p:spPr>
          <a:xfrm>
            <a:off x="3211140" y="1516414"/>
            <a:ext cx="2857834" cy="923330"/>
          </a:xfrm>
          <a:prstGeom prst="rect">
            <a:avLst/>
          </a:prstGeom>
          <a:noFill/>
        </p:spPr>
        <p:txBody>
          <a:bodyPr wrap="square" rtlCol="0">
            <a:spAutoFit/>
          </a:bodyPr>
          <a:lstStyle/>
          <a:p>
            <a:r>
              <a:rPr lang="en-GB">
                <a:solidFill>
                  <a:srgbClr val="FF0000"/>
                </a:solidFill>
                <a:cs typeface="MV Boli" panose="02000500030200090000" pitchFamily="2" charset="0"/>
              </a:rPr>
              <a:t>One to many relationship</a:t>
            </a:r>
            <a:br>
              <a:rPr lang="en-GB">
                <a:solidFill>
                  <a:srgbClr val="FF0000"/>
                </a:solidFill>
                <a:cs typeface="MV Boli" panose="02000500030200090000" pitchFamily="2" charset="0"/>
              </a:rPr>
            </a:br>
            <a:r>
              <a:rPr lang="en-GB">
                <a:solidFill>
                  <a:srgbClr val="FF0000"/>
                </a:solidFill>
                <a:cs typeface="MV Boli" panose="02000500030200090000" pitchFamily="2" charset="0"/>
              </a:rPr>
              <a:t>(one Adopter Adopts many Animals)</a:t>
            </a:r>
          </a:p>
        </p:txBody>
      </p:sp>
      <p:sp>
        <p:nvSpPr>
          <p:cNvPr id="15" name="TextBox 14">
            <a:extLst>
              <a:ext uri="{FF2B5EF4-FFF2-40B4-BE49-F238E27FC236}">
                <a16:creationId xmlns:a16="http://schemas.microsoft.com/office/drawing/2014/main" id="{E4662F0A-1396-E2D7-7B38-6921691ED6AE}"/>
              </a:ext>
            </a:extLst>
          </p:cNvPr>
          <p:cNvSpPr txBox="1"/>
          <p:nvPr/>
        </p:nvSpPr>
        <p:spPr>
          <a:xfrm>
            <a:off x="445838" y="2288703"/>
            <a:ext cx="2413668" cy="369332"/>
          </a:xfrm>
          <a:prstGeom prst="rect">
            <a:avLst/>
          </a:prstGeom>
          <a:noFill/>
        </p:spPr>
        <p:txBody>
          <a:bodyPr wrap="square" rtlCol="0">
            <a:spAutoFit/>
          </a:bodyPr>
          <a:lstStyle/>
          <a:p>
            <a:r>
              <a:rPr lang="en-GB">
                <a:solidFill>
                  <a:srgbClr val="FF0000"/>
                </a:solidFill>
                <a:cs typeface="MV Boli" panose="02000500030200090000" pitchFamily="2" charset="0"/>
              </a:rPr>
              <a:t>PK = Primary key</a:t>
            </a:r>
          </a:p>
        </p:txBody>
      </p:sp>
      <p:sp>
        <p:nvSpPr>
          <p:cNvPr id="19" name="TextBox 18">
            <a:extLst>
              <a:ext uri="{FF2B5EF4-FFF2-40B4-BE49-F238E27FC236}">
                <a16:creationId xmlns:a16="http://schemas.microsoft.com/office/drawing/2014/main" id="{72B29F1D-2EB6-8DC4-3290-120157E6CC49}"/>
              </a:ext>
            </a:extLst>
          </p:cNvPr>
          <p:cNvSpPr txBox="1"/>
          <p:nvPr/>
        </p:nvSpPr>
        <p:spPr>
          <a:xfrm>
            <a:off x="7733297" y="6182480"/>
            <a:ext cx="2413668" cy="369332"/>
          </a:xfrm>
          <a:prstGeom prst="rect">
            <a:avLst/>
          </a:prstGeom>
          <a:noFill/>
        </p:spPr>
        <p:txBody>
          <a:bodyPr wrap="square" rtlCol="0">
            <a:spAutoFit/>
          </a:bodyPr>
          <a:lstStyle/>
          <a:p>
            <a:r>
              <a:rPr lang="en-GB">
                <a:solidFill>
                  <a:srgbClr val="FF0000"/>
                </a:solidFill>
                <a:cs typeface="MV Boli" panose="02000500030200090000" pitchFamily="2" charset="0"/>
              </a:rPr>
              <a:t>FK = Foreign key</a:t>
            </a:r>
          </a:p>
        </p:txBody>
      </p:sp>
      <p:sp>
        <p:nvSpPr>
          <p:cNvPr id="5" name="TextBox 4">
            <a:extLst>
              <a:ext uri="{FF2B5EF4-FFF2-40B4-BE49-F238E27FC236}">
                <a16:creationId xmlns:a16="http://schemas.microsoft.com/office/drawing/2014/main" id="{A23055C6-6599-7DAD-07FF-23674E5EF3E5}"/>
              </a:ext>
            </a:extLst>
          </p:cNvPr>
          <p:cNvSpPr txBox="1"/>
          <p:nvPr/>
        </p:nvSpPr>
        <p:spPr>
          <a:xfrm>
            <a:off x="3469640" y="3385395"/>
            <a:ext cx="1303019" cy="276999"/>
          </a:xfrm>
          <a:prstGeom prst="rect">
            <a:avLst/>
          </a:prstGeom>
          <a:noFill/>
        </p:spPr>
        <p:txBody>
          <a:bodyPr wrap="square" lIns="0" tIns="0" rIns="0" bIns="0" rtlCol="0">
            <a:spAutoFit/>
          </a:bodyPr>
          <a:lstStyle/>
          <a:p>
            <a:pPr algn="ctr"/>
            <a:r>
              <a:rPr lang="en-GB" b="1"/>
              <a:t>Adopts</a:t>
            </a:r>
          </a:p>
        </p:txBody>
      </p:sp>
      <p:sp>
        <p:nvSpPr>
          <p:cNvPr id="16" name="TextBox 15">
            <a:extLst>
              <a:ext uri="{FF2B5EF4-FFF2-40B4-BE49-F238E27FC236}">
                <a16:creationId xmlns:a16="http://schemas.microsoft.com/office/drawing/2014/main" id="{837A36E6-F4AA-87CA-06F8-B3AC57E9075E}"/>
              </a:ext>
            </a:extLst>
          </p:cNvPr>
          <p:cNvSpPr txBox="1"/>
          <p:nvPr/>
        </p:nvSpPr>
        <p:spPr>
          <a:xfrm>
            <a:off x="7353298" y="3368552"/>
            <a:ext cx="1074815" cy="553998"/>
          </a:xfrm>
          <a:prstGeom prst="rect">
            <a:avLst/>
          </a:prstGeom>
          <a:noFill/>
        </p:spPr>
        <p:txBody>
          <a:bodyPr wrap="square" lIns="0" tIns="0" rIns="0" bIns="0" rtlCol="0">
            <a:spAutoFit/>
          </a:bodyPr>
          <a:lstStyle/>
          <a:p>
            <a:pPr algn="ctr"/>
            <a:r>
              <a:rPr lang="en-GB" b="1"/>
              <a:t>Belongs to</a:t>
            </a:r>
          </a:p>
        </p:txBody>
      </p:sp>
      <p:sp>
        <p:nvSpPr>
          <p:cNvPr id="33" name="TextBox 32">
            <a:extLst>
              <a:ext uri="{FF2B5EF4-FFF2-40B4-BE49-F238E27FC236}">
                <a16:creationId xmlns:a16="http://schemas.microsoft.com/office/drawing/2014/main" id="{67D27E9E-5160-A6AD-23FC-423E79D21DBF}"/>
              </a:ext>
            </a:extLst>
          </p:cNvPr>
          <p:cNvSpPr txBox="1"/>
          <p:nvPr/>
        </p:nvSpPr>
        <p:spPr>
          <a:xfrm>
            <a:off x="6456385" y="1134263"/>
            <a:ext cx="2857834" cy="923330"/>
          </a:xfrm>
          <a:prstGeom prst="rect">
            <a:avLst/>
          </a:prstGeom>
          <a:noFill/>
        </p:spPr>
        <p:txBody>
          <a:bodyPr wrap="square" rtlCol="0">
            <a:spAutoFit/>
          </a:bodyPr>
          <a:lstStyle/>
          <a:p>
            <a:r>
              <a:rPr lang="en-GB">
                <a:solidFill>
                  <a:srgbClr val="FF0000"/>
                </a:solidFill>
                <a:cs typeface="MV Boli" panose="02000500030200090000" pitchFamily="2" charset="0"/>
              </a:rPr>
              <a:t>Many to one relationship (many Animals belong to one species)</a:t>
            </a:r>
          </a:p>
        </p:txBody>
      </p:sp>
      <p:cxnSp>
        <p:nvCxnSpPr>
          <p:cNvPr id="35" name="Connector: Elbow 34">
            <a:extLst>
              <a:ext uri="{FF2B5EF4-FFF2-40B4-BE49-F238E27FC236}">
                <a16:creationId xmlns:a16="http://schemas.microsoft.com/office/drawing/2014/main" id="{386CDBC1-4BE8-7AF7-9DE5-1552D6C61828}"/>
              </a:ext>
            </a:extLst>
          </p:cNvPr>
          <p:cNvCxnSpPr>
            <a:cxnSpLocks/>
          </p:cNvCxnSpPr>
          <p:nvPr/>
        </p:nvCxnSpPr>
        <p:spPr>
          <a:xfrm rot="16200000" flipH="1">
            <a:off x="1555166" y="2856835"/>
            <a:ext cx="930371" cy="566057"/>
          </a:xfrm>
          <a:prstGeom prst="bentConnector3">
            <a:avLst>
              <a:gd name="adj1" fmla="val 50000"/>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C04EB940-D52B-16E3-29CD-37F1977AA847}"/>
              </a:ext>
            </a:extLst>
          </p:cNvPr>
          <p:cNvCxnSpPr>
            <a:cxnSpLocks/>
          </p:cNvCxnSpPr>
          <p:nvPr/>
        </p:nvCxnSpPr>
        <p:spPr>
          <a:xfrm flipV="1">
            <a:off x="10635859" y="3753377"/>
            <a:ext cx="803416" cy="1071392"/>
          </a:xfrm>
          <a:prstGeom prst="bentConnector3">
            <a:avLst>
              <a:gd name="adj1" fmla="val 128454"/>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5A2CC25C-6E86-B4FE-D777-21E0EBD17A0F}"/>
              </a:ext>
            </a:extLst>
          </p:cNvPr>
          <p:cNvCxnSpPr>
            <a:cxnSpLocks/>
          </p:cNvCxnSpPr>
          <p:nvPr/>
        </p:nvCxnSpPr>
        <p:spPr>
          <a:xfrm flipH="1">
            <a:off x="11439275" y="4096578"/>
            <a:ext cx="235890" cy="0"/>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8EA28DF-483F-B125-95FB-0A1D5E3D7347}"/>
              </a:ext>
            </a:extLst>
          </p:cNvPr>
          <p:cNvCxnSpPr>
            <a:cxnSpLocks/>
          </p:cNvCxnSpPr>
          <p:nvPr/>
        </p:nvCxnSpPr>
        <p:spPr>
          <a:xfrm>
            <a:off x="4121149" y="2439744"/>
            <a:ext cx="0" cy="945651"/>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0F6B29A9-8D5B-8D68-C30B-ED372EB8FA27}"/>
              </a:ext>
            </a:extLst>
          </p:cNvPr>
          <p:cNvCxnSpPr>
            <a:cxnSpLocks/>
          </p:cNvCxnSpPr>
          <p:nvPr/>
        </p:nvCxnSpPr>
        <p:spPr>
          <a:xfrm flipH="1">
            <a:off x="6618082" y="6361707"/>
            <a:ext cx="1115215" cy="0"/>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BFE14763-9ABB-6666-FFC9-798EFCA1BB5E}"/>
              </a:ext>
            </a:extLst>
          </p:cNvPr>
          <p:cNvCxnSpPr>
            <a:cxnSpLocks/>
          </p:cNvCxnSpPr>
          <p:nvPr/>
        </p:nvCxnSpPr>
        <p:spPr>
          <a:xfrm>
            <a:off x="8865427" y="2701612"/>
            <a:ext cx="0" cy="363899"/>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2A285E8F-B6C5-68A2-4254-BC874269EB60}"/>
              </a:ext>
            </a:extLst>
          </p:cNvPr>
          <p:cNvCxnSpPr>
            <a:cxnSpLocks/>
          </p:cNvCxnSpPr>
          <p:nvPr/>
        </p:nvCxnSpPr>
        <p:spPr>
          <a:xfrm>
            <a:off x="7885302" y="2057593"/>
            <a:ext cx="0" cy="1327802"/>
          </a:xfrm>
          <a:prstGeom prst="straightConnector1">
            <a:avLst/>
          </a:prstGeom>
          <a:ln w="25400">
            <a:solidFill>
              <a:srgbClr val="FF0000"/>
            </a:solidFill>
            <a:tailEnd type="arrow" w="lg" len="sm"/>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A75E0167-59B9-17C4-24C9-D2C171264E61}"/>
              </a:ext>
            </a:extLst>
          </p:cNvPr>
          <p:cNvGrpSpPr/>
          <p:nvPr/>
        </p:nvGrpSpPr>
        <p:grpSpPr>
          <a:xfrm>
            <a:off x="3470313" y="3770523"/>
            <a:ext cx="1313762" cy="2729429"/>
            <a:chOff x="3470313" y="3770523"/>
            <a:chExt cx="1313762" cy="2729429"/>
          </a:xfrm>
        </p:grpSpPr>
        <p:sp>
          <p:nvSpPr>
            <p:cNvPr id="17" name="Freeform: Shape 16">
              <a:extLst>
                <a:ext uri="{FF2B5EF4-FFF2-40B4-BE49-F238E27FC236}">
                  <a16:creationId xmlns:a16="http://schemas.microsoft.com/office/drawing/2014/main" id="{480F26C2-F092-3D42-08FB-F097582A2BE5}"/>
                </a:ext>
              </a:extLst>
            </p:cNvPr>
            <p:cNvSpPr/>
            <p:nvPr/>
          </p:nvSpPr>
          <p:spPr>
            <a:xfrm>
              <a:off x="3470313" y="3770523"/>
              <a:ext cx="1313762" cy="2575193"/>
            </a:xfrm>
            <a:custGeom>
              <a:avLst/>
              <a:gdLst>
                <a:gd name="csX0" fmla="*/ 0 w 1313762"/>
                <a:gd name="csY0" fmla="*/ 0 h 2616506"/>
                <a:gd name="csX1" fmla="*/ 253388 w 1313762"/>
                <a:gd name="csY1" fmla="*/ 0 h 2616506"/>
                <a:gd name="csX2" fmla="*/ 784952 w 1313762"/>
                <a:gd name="csY2" fmla="*/ 2616506 h 2616506"/>
                <a:gd name="csX3" fmla="*/ 1313762 w 1313762"/>
                <a:gd name="csY3" fmla="*/ 2616506 h 2616506"/>
              </a:gdLst>
              <a:ahLst/>
              <a:cxnLst>
                <a:cxn ang="0">
                  <a:pos x="csX0" y="csY0"/>
                </a:cxn>
                <a:cxn ang="0">
                  <a:pos x="csX1" y="csY1"/>
                </a:cxn>
                <a:cxn ang="0">
                  <a:pos x="csX2" y="csY2"/>
                </a:cxn>
                <a:cxn ang="0">
                  <a:pos x="csX3" y="csY3"/>
                </a:cxn>
              </a:cxnLst>
              <a:rect l="l" t="t" r="r" b="b"/>
              <a:pathLst>
                <a:path w="1313762" h="2616506">
                  <a:moveTo>
                    <a:pt x="0" y="0"/>
                  </a:moveTo>
                  <a:lnTo>
                    <a:pt x="253388" y="0"/>
                  </a:lnTo>
                  <a:lnTo>
                    <a:pt x="784952" y="2616506"/>
                  </a:lnTo>
                  <a:lnTo>
                    <a:pt x="1313762" y="2616506"/>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Freeform: Shape 20">
              <a:extLst>
                <a:ext uri="{FF2B5EF4-FFF2-40B4-BE49-F238E27FC236}">
                  <a16:creationId xmlns:a16="http://schemas.microsoft.com/office/drawing/2014/main" id="{8CF2FABC-622C-11ED-677E-0789A97F4F3E}"/>
                </a:ext>
              </a:extLst>
            </p:cNvPr>
            <p:cNvSpPr/>
            <p:nvPr/>
          </p:nvSpPr>
          <p:spPr>
            <a:xfrm>
              <a:off x="4521957" y="6188307"/>
              <a:ext cx="262118" cy="311645"/>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8575" cap="flat">
              <a:solidFill>
                <a:schemeClr val="accent1"/>
              </a:solidFill>
              <a:prstDash val="solid"/>
              <a:miter/>
            </a:ln>
          </p:spPr>
          <p:txBody>
            <a:bodyPr/>
            <a:lstStyle/>
            <a:p>
              <a:endParaRPr lang="en-GB" dirty="0"/>
            </a:p>
          </p:txBody>
        </p:sp>
      </p:grpSp>
      <p:grpSp>
        <p:nvGrpSpPr>
          <p:cNvPr id="24" name="Group 23">
            <a:extLst>
              <a:ext uri="{FF2B5EF4-FFF2-40B4-BE49-F238E27FC236}">
                <a16:creationId xmlns:a16="http://schemas.microsoft.com/office/drawing/2014/main" id="{28273CA4-F520-4A32-1C93-0DD9F04C5A6A}"/>
              </a:ext>
            </a:extLst>
          </p:cNvPr>
          <p:cNvGrpSpPr/>
          <p:nvPr/>
        </p:nvGrpSpPr>
        <p:grpSpPr>
          <a:xfrm>
            <a:off x="7353299" y="3767505"/>
            <a:ext cx="1057370" cy="894763"/>
            <a:chOff x="7353299" y="3767505"/>
            <a:chExt cx="1057370" cy="894763"/>
          </a:xfrm>
        </p:grpSpPr>
        <p:sp>
          <p:nvSpPr>
            <p:cNvPr id="25" name="Freeform: Shape 25">
              <a:extLst>
                <a:ext uri="{FF2B5EF4-FFF2-40B4-BE49-F238E27FC236}">
                  <a16:creationId xmlns:a16="http://schemas.microsoft.com/office/drawing/2014/main" id="{61DB76BF-F253-F779-80E0-684ACB47F3FE}"/>
                </a:ext>
              </a:extLst>
            </p:cNvPr>
            <p:cNvSpPr/>
            <p:nvPr/>
          </p:nvSpPr>
          <p:spPr>
            <a:xfrm rot="10800000">
              <a:off x="7353299" y="4315467"/>
              <a:ext cx="247073" cy="346801"/>
            </a:xfrm>
            <a:custGeom>
              <a:avLst/>
              <a:gdLst>
                <a:gd name="csX0" fmla="*/ 247074 w 247073"/>
                <a:gd name="csY0" fmla="*/ 346801 h 346801"/>
                <a:gd name="csX1" fmla="*/ 0 w 247073"/>
                <a:gd name="csY1" fmla="*/ 173401 h 346801"/>
                <a:gd name="csX2" fmla="*/ 247074 w 247073"/>
                <a:gd name="csY2" fmla="*/ 0 h 346801"/>
              </a:gdLst>
              <a:ahLst/>
              <a:cxnLst>
                <a:cxn ang="0">
                  <a:pos x="csX0" y="csY0"/>
                </a:cxn>
                <a:cxn ang="0">
                  <a:pos x="csX1" y="csY1"/>
                </a:cxn>
                <a:cxn ang="0">
                  <a:pos x="csX2" y="csY2"/>
                </a:cxn>
              </a:cxnLst>
              <a:rect l="l" t="t" r="r" b="b"/>
              <a:pathLst>
                <a:path w="247073" h="346801">
                  <a:moveTo>
                    <a:pt x="247074" y="346801"/>
                  </a:moveTo>
                  <a:lnTo>
                    <a:pt x="0" y="173401"/>
                  </a:lnTo>
                  <a:lnTo>
                    <a:pt x="247074" y="0"/>
                  </a:lnTo>
                </a:path>
              </a:pathLst>
            </a:custGeom>
            <a:noFill/>
            <a:ln w="26847" cap="flat">
              <a:solidFill>
                <a:schemeClr val="accent1"/>
              </a:solidFill>
              <a:prstDash val="solid"/>
              <a:miter/>
            </a:ln>
          </p:spPr>
          <p:txBody>
            <a:bodyPr/>
            <a:lstStyle/>
            <a:p>
              <a:endParaRPr lang="en-GB"/>
            </a:p>
          </p:txBody>
        </p:sp>
        <p:sp>
          <p:nvSpPr>
            <p:cNvPr id="26" name="Freeform: Shape 25">
              <a:extLst>
                <a:ext uri="{FF2B5EF4-FFF2-40B4-BE49-F238E27FC236}">
                  <a16:creationId xmlns:a16="http://schemas.microsoft.com/office/drawing/2014/main" id="{23DE6B44-EA18-A1C0-55C9-AB16AFDD3030}"/>
                </a:ext>
              </a:extLst>
            </p:cNvPr>
            <p:cNvSpPr/>
            <p:nvPr/>
          </p:nvSpPr>
          <p:spPr>
            <a:xfrm>
              <a:off x="7354432" y="3767505"/>
              <a:ext cx="1056237" cy="719996"/>
            </a:xfrm>
            <a:custGeom>
              <a:avLst/>
              <a:gdLst>
                <a:gd name="csX0" fmla="*/ 0 w 1813711"/>
                <a:gd name="csY0" fmla="*/ 691081 h 1155826"/>
                <a:gd name="csX1" fmla="*/ 531136 w 1813711"/>
                <a:gd name="csY1" fmla="*/ 691081 h 1155826"/>
                <a:gd name="csX2" fmla="*/ 787651 w 1813711"/>
                <a:gd name="csY2" fmla="*/ 0 h 1155826"/>
                <a:gd name="csX3" fmla="*/ 1056237 w 1813711"/>
                <a:gd name="csY3" fmla="*/ 0 h 1155826"/>
                <a:gd name="csX4" fmla="*/ 1813711 w 1813711"/>
                <a:gd name="csY4" fmla="*/ 1155826 h 1155826"/>
                <a:gd name="csX0" fmla="*/ 0 w 1056237"/>
                <a:gd name="csY0" fmla="*/ 691081 h 691081"/>
                <a:gd name="csX1" fmla="*/ 531136 w 1056237"/>
                <a:gd name="csY1" fmla="*/ 691081 h 691081"/>
                <a:gd name="csX2" fmla="*/ 787651 w 1056237"/>
                <a:gd name="csY2" fmla="*/ 0 h 691081"/>
                <a:gd name="csX3" fmla="*/ 1056237 w 1056237"/>
                <a:gd name="csY3" fmla="*/ 0 h 691081"/>
              </a:gdLst>
              <a:ahLst/>
              <a:cxnLst>
                <a:cxn ang="0">
                  <a:pos x="csX0" y="csY0"/>
                </a:cxn>
                <a:cxn ang="0">
                  <a:pos x="csX1" y="csY1"/>
                </a:cxn>
                <a:cxn ang="0">
                  <a:pos x="csX2" y="csY2"/>
                </a:cxn>
                <a:cxn ang="0">
                  <a:pos x="csX3" y="csY3"/>
                </a:cxn>
              </a:cxnLst>
              <a:rect l="l" t="t" r="r" b="b"/>
              <a:pathLst>
                <a:path w="1056237" h="691081">
                  <a:moveTo>
                    <a:pt x="0" y="691081"/>
                  </a:moveTo>
                  <a:lnTo>
                    <a:pt x="531136" y="691081"/>
                  </a:lnTo>
                  <a:lnTo>
                    <a:pt x="787651" y="0"/>
                  </a:lnTo>
                  <a:lnTo>
                    <a:pt x="1056237" y="0"/>
                  </a:lnTo>
                </a:path>
              </a:pathLst>
            </a:cu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3946766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A9D40-CDE5-8E25-008F-5B5D6ACB24A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3C9FD3FF-59AE-2591-8D91-9581D078A7AD}"/>
              </a:ext>
            </a:extLst>
          </p:cNvPr>
          <p:cNvPicPr>
            <a:picLocks noChangeAspect="1"/>
          </p:cNvPicPr>
          <p:nvPr/>
        </p:nvPicPr>
        <p:blipFill>
          <a:blip r:embed="rId2">
            <a:extLst>
              <a:ext uri="{28A0092B-C50C-407E-A947-70E740481C1C}">
                <a14:useLocalDpi xmlns:a14="http://schemas.microsoft.com/office/drawing/2010/main" val="0"/>
              </a:ext>
            </a:extLst>
          </a:blip>
          <a:srcRect t="9467"/>
          <a:stretch>
            <a:fillRect/>
          </a:stretch>
        </p:blipFill>
        <p:spPr>
          <a:xfrm>
            <a:off x="0" y="649224"/>
            <a:ext cx="12192000" cy="6208775"/>
          </a:xfrm>
          <a:prstGeom prst="rect">
            <a:avLst/>
          </a:prstGeom>
        </p:spPr>
      </p:pic>
      <p:pic>
        <p:nvPicPr>
          <p:cNvPr id="3" name="Graphic 2">
            <a:extLst>
              <a:ext uri="{FF2B5EF4-FFF2-40B4-BE49-F238E27FC236}">
                <a16:creationId xmlns:a16="http://schemas.microsoft.com/office/drawing/2014/main" id="{971E1D2B-2039-F12F-6D9D-4F8C1F4637A1}"/>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011118" y="6313572"/>
            <a:ext cx="1428387" cy="337136"/>
          </a:xfrm>
          <a:prstGeom prst="rect">
            <a:avLst/>
          </a:prstGeom>
        </p:spPr>
      </p:pic>
      <p:sp>
        <p:nvSpPr>
          <p:cNvPr id="4" name="Text Placeholder 3">
            <a:extLst>
              <a:ext uri="{FF2B5EF4-FFF2-40B4-BE49-F238E27FC236}">
                <a16:creationId xmlns:a16="http://schemas.microsoft.com/office/drawing/2014/main" id="{52B5B179-CB0E-C3E7-F9D6-6E72548D55BF}"/>
              </a:ext>
            </a:extLst>
          </p:cNvPr>
          <p:cNvSpPr>
            <a:spLocks noGrp="1"/>
          </p:cNvSpPr>
          <p:nvPr>
            <p:ph type="body" sz="quarter" idx="13"/>
          </p:nvPr>
        </p:nvSpPr>
        <p:spPr/>
        <p:txBody>
          <a:bodyPr/>
          <a:lstStyle/>
          <a:p>
            <a:r>
              <a:rPr lang="en-GB"/>
              <a:t>Scenario</a:t>
            </a:r>
          </a:p>
        </p:txBody>
      </p:sp>
      <p:sp>
        <p:nvSpPr>
          <p:cNvPr id="5" name="Text Placeholder 4">
            <a:extLst>
              <a:ext uri="{FF2B5EF4-FFF2-40B4-BE49-F238E27FC236}">
                <a16:creationId xmlns:a16="http://schemas.microsoft.com/office/drawing/2014/main" id="{06C344DF-E017-9DD9-31A6-6416892BFA3E}"/>
              </a:ext>
            </a:extLst>
          </p:cNvPr>
          <p:cNvSpPr>
            <a:spLocks noGrp="1"/>
          </p:cNvSpPr>
          <p:nvPr>
            <p:ph type="body" sz="quarter" idx="14"/>
          </p:nvPr>
        </p:nvSpPr>
        <p:spPr>
          <a:xfrm>
            <a:off x="752401" y="1704180"/>
            <a:ext cx="5986330" cy="5153820"/>
          </a:xfrm>
        </p:spPr>
        <p:txBody>
          <a:bodyPr/>
          <a:lstStyle/>
          <a:p>
            <a:r>
              <a:rPr lang="en-GB"/>
              <a:t>A small pet rehoming service is creating a database</a:t>
            </a:r>
          </a:p>
          <a:p>
            <a:pPr lvl="1"/>
            <a:r>
              <a:rPr lang="en-GB"/>
              <a:t>They will store information about the animals that they have available and the people (adopters) that they will be rehomed with</a:t>
            </a:r>
          </a:p>
          <a:p>
            <a:pPr lvl="1"/>
            <a:r>
              <a:rPr lang="en-GB"/>
              <a:t>They have already designed the database and are ready to start implementing it</a:t>
            </a:r>
          </a:p>
        </p:txBody>
      </p:sp>
    </p:spTree>
    <p:extLst>
      <p:ext uri="{BB962C8B-B14F-4D97-AF65-F5344CB8AC3E}">
        <p14:creationId xmlns:p14="http://schemas.microsoft.com/office/powerpoint/2010/main" val="1560918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C06210-B95F-6B93-1542-B7E23ED9F7F1}"/>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00F92013-0FA3-9820-8A07-EBD9AEA5DFD8}"/>
              </a:ext>
            </a:extLst>
          </p:cNvPr>
          <p:cNvSpPr>
            <a:spLocks noGrp="1"/>
          </p:cNvSpPr>
          <p:nvPr>
            <p:ph type="body" sz="quarter" idx="13"/>
          </p:nvPr>
        </p:nvSpPr>
        <p:spPr/>
        <p:txBody>
          <a:bodyPr/>
          <a:lstStyle/>
          <a:p>
            <a:r>
              <a:rPr lang="en-GB"/>
              <a:t>Table design – data dictionary</a:t>
            </a:r>
          </a:p>
        </p:txBody>
      </p:sp>
      <p:sp>
        <p:nvSpPr>
          <p:cNvPr id="5" name="Text Placeholder 4">
            <a:extLst>
              <a:ext uri="{FF2B5EF4-FFF2-40B4-BE49-F238E27FC236}">
                <a16:creationId xmlns:a16="http://schemas.microsoft.com/office/drawing/2014/main" id="{7B139CCD-FDFC-A1EB-B6D1-167031DCF5D1}"/>
              </a:ext>
            </a:extLst>
          </p:cNvPr>
          <p:cNvSpPr>
            <a:spLocks noGrp="1"/>
          </p:cNvSpPr>
          <p:nvPr>
            <p:ph type="body" sz="quarter" idx="14"/>
          </p:nvPr>
        </p:nvSpPr>
        <p:spPr/>
        <p:txBody>
          <a:bodyPr/>
          <a:lstStyle/>
          <a:p>
            <a:r>
              <a:rPr lang="en-GB" dirty="0"/>
              <a:t>The following shows the data dictionary for </a:t>
            </a:r>
            <a:br>
              <a:rPr lang="en-GB" dirty="0"/>
            </a:br>
            <a:r>
              <a:rPr lang="en-GB" dirty="0"/>
              <a:t>the Adopter entity/table</a:t>
            </a:r>
          </a:p>
          <a:p>
            <a:pPr lvl="1"/>
            <a:r>
              <a:rPr lang="en-GB" dirty="0"/>
              <a:t>In pairs, explain any validation required</a:t>
            </a:r>
          </a:p>
          <a:p>
            <a:endParaRPr lang="en-GB" dirty="0"/>
          </a:p>
        </p:txBody>
      </p:sp>
      <p:graphicFrame>
        <p:nvGraphicFramePr>
          <p:cNvPr id="3" name="Table 2">
            <a:extLst>
              <a:ext uri="{FF2B5EF4-FFF2-40B4-BE49-F238E27FC236}">
                <a16:creationId xmlns:a16="http://schemas.microsoft.com/office/drawing/2014/main" id="{259CC1EE-C107-B075-EC2F-1E739766476A}"/>
              </a:ext>
            </a:extLst>
          </p:cNvPr>
          <p:cNvGraphicFramePr>
            <a:graphicFrameLocks noGrp="1"/>
          </p:cNvGraphicFramePr>
          <p:nvPr>
            <p:extLst>
              <p:ext uri="{D42A27DB-BD31-4B8C-83A1-F6EECF244321}">
                <p14:modId xmlns:p14="http://schemas.microsoft.com/office/powerpoint/2010/main" val="3107988491"/>
              </p:ext>
            </p:extLst>
          </p:nvPr>
        </p:nvGraphicFramePr>
        <p:xfrm>
          <a:off x="892454" y="3086755"/>
          <a:ext cx="10407092" cy="3027680"/>
        </p:xfrm>
        <a:graphic>
          <a:graphicData uri="http://schemas.openxmlformats.org/drawingml/2006/table">
            <a:tbl>
              <a:tblPr firstRow="1" bandRow="1">
                <a:tableStyleId>{5C22544A-7EE6-4342-B048-85BDC9FD1C3A}</a:tableStyleId>
              </a:tblPr>
              <a:tblGrid>
                <a:gridCol w="1274837">
                  <a:extLst>
                    <a:ext uri="{9D8B030D-6E8A-4147-A177-3AD203B41FA5}">
                      <a16:colId xmlns:a16="http://schemas.microsoft.com/office/drawing/2014/main" val="1893831387"/>
                    </a:ext>
                  </a:extLst>
                </a:gridCol>
                <a:gridCol w="1274882">
                  <a:extLst>
                    <a:ext uri="{9D8B030D-6E8A-4147-A177-3AD203B41FA5}">
                      <a16:colId xmlns:a16="http://schemas.microsoft.com/office/drawing/2014/main" val="2318721446"/>
                    </a:ext>
                  </a:extLst>
                </a:gridCol>
                <a:gridCol w="1227222">
                  <a:extLst>
                    <a:ext uri="{9D8B030D-6E8A-4147-A177-3AD203B41FA5}">
                      <a16:colId xmlns:a16="http://schemas.microsoft.com/office/drawing/2014/main" val="4146053566"/>
                    </a:ext>
                  </a:extLst>
                </a:gridCol>
                <a:gridCol w="2911642">
                  <a:extLst>
                    <a:ext uri="{9D8B030D-6E8A-4147-A177-3AD203B41FA5}">
                      <a16:colId xmlns:a16="http://schemas.microsoft.com/office/drawing/2014/main" val="2540301414"/>
                    </a:ext>
                  </a:extLst>
                </a:gridCol>
                <a:gridCol w="984447">
                  <a:extLst>
                    <a:ext uri="{9D8B030D-6E8A-4147-A177-3AD203B41FA5}">
                      <a16:colId xmlns:a16="http://schemas.microsoft.com/office/drawing/2014/main" val="552393629"/>
                    </a:ext>
                  </a:extLst>
                </a:gridCol>
                <a:gridCol w="2734062">
                  <a:extLst>
                    <a:ext uri="{9D8B030D-6E8A-4147-A177-3AD203B41FA5}">
                      <a16:colId xmlns:a16="http://schemas.microsoft.com/office/drawing/2014/main" val="1216464635"/>
                    </a:ext>
                  </a:extLst>
                </a:gridCol>
              </a:tblGrid>
              <a:tr h="370840">
                <a:tc>
                  <a:txBody>
                    <a:bodyPr/>
                    <a:lstStyle/>
                    <a:p>
                      <a:r>
                        <a:rPr lang="en-GB" sz="1400"/>
                        <a:t>Field names</a:t>
                      </a:r>
                    </a:p>
                  </a:txBody>
                  <a:tcPr>
                    <a:lnL w="12700" cap="flat" cmpd="sng" algn="ctr">
                      <a:solidFill>
                        <a:srgbClr val="EC6D38"/>
                      </a:solidFill>
                      <a:prstDash val="solid"/>
                      <a:round/>
                      <a:headEnd type="none" w="med" len="med"/>
                      <a:tailEnd type="none" w="med" len="med"/>
                    </a:lnL>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Data types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Field length</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Constraints (validation and allowed values)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Default values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Description</a:t>
                      </a:r>
                    </a:p>
                  </a:txBody>
                  <a:tcPr>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extLst>
                  <a:ext uri="{0D108BD9-81ED-4DB2-BD59-A6C34878D82A}">
                    <a16:rowId xmlns:a16="http://schemas.microsoft.com/office/drawing/2014/main" val="1500006076"/>
                  </a:ext>
                </a:extLst>
              </a:tr>
              <a:tr h="370840">
                <a:tc>
                  <a:txBody>
                    <a:bodyPr/>
                    <a:lstStyle/>
                    <a:p>
                      <a:r>
                        <a:rPr lang="en-GB" sz="1400" err="1"/>
                        <a:t>AdopterID</a:t>
                      </a:r>
                      <a:endParaRPr lang="en-GB" sz="1400"/>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AutoNumber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N/A</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Primary Key. Must be unique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Auto-generated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 unique identifier for each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3834906939"/>
                  </a:ext>
                </a:extLst>
              </a:tr>
              <a:tr h="370840">
                <a:tc>
                  <a:txBody>
                    <a:bodyPr/>
                    <a:lstStyle/>
                    <a:p>
                      <a:r>
                        <a:rPr lang="en-GB" sz="1400"/>
                        <a:t>FirstName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20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Required.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first name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2914459392"/>
                  </a:ext>
                </a:extLst>
              </a:tr>
              <a:tr h="370840">
                <a:tc>
                  <a:txBody>
                    <a:bodyPr/>
                    <a:lstStyle/>
                    <a:p>
                      <a:r>
                        <a:rPr lang="en-GB" sz="1400"/>
                        <a:t>LastName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20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Required.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last name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3621389137"/>
                  </a:ext>
                </a:extLst>
              </a:tr>
              <a:tr h="370840">
                <a:tc>
                  <a:txBody>
                    <a:bodyPr/>
                    <a:lstStyle/>
                    <a:p>
                      <a:r>
                        <a:rPr lang="en-GB" sz="1400"/>
                        <a:t>Postcode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10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Has the format: AB1 2CD or</a:t>
                      </a:r>
                      <a:br>
                        <a:rPr lang="en-GB" sz="1400"/>
                      </a:br>
                      <a:r>
                        <a:rPr lang="en-GB" sz="1400"/>
                        <a:t>A1 2BC or A12 3CD or AB12 3CD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postcode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1134082451"/>
                  </a:ext>
                </a:extLst>
              </a:tr>
              <a:tr h="370840">
                <a:tc>
                  <a:txBody>
                    <a:bodyPr/>
                    <a:lstStyle/>
                    <a:p>
                      <a:r>
                        <a:rPr lang="en-GB" sz="1400"/>
                        <a:t>Phone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15</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Has the format: 020 7946 0123 or 0113 496 0123 or 01632 960123 or 07700 900123</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phone number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630309997"/>
                  </a:ext>
                </a:extLst>
              </a:tr>
            </a:tbl>
          </a:graphicData>
        </a:graphic>
      </p:graphicFrame>
    </p:spTree>
    <p:extLst>
      <p:ext uri="{BB962C8B-B14F-4D97-AF65-F5344CB8AC3E}">
        <p14:creationId xmlns:p14="http://schemas.microsoft.com/office/powerpoint/2010/main" val="3858722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1A6A3-A938-DFD2-1C7D-93244AA977AC}"/>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CA8EDE2F-1F3B-4EB3-B85E-78B0723DCCD4}"/>
              </a:ext>
            </a:extLst>
          </p:cNvPr>
          <p:cNvSpPr>
            <a:spLocks noGrp="1"/>
          </p:cNvSpPr>
          <p:nvPr>
            <p:ph type="body" sz="quarter" idx="13"/>
          </p:nvPr>
        </p:nvSpPr>
        <p:spPr/>
        <p:txBody>
          <a:bodyPr/>
          <a:lstStyle/>
          <a:p>
            <a:r>
              <a:rPr lang="en-GB"/>
              <a:t>Table design – data dictionary</a:t>
            </a:r>
          </a:p>
        </p:txBody>
      </p:sp>
      <p:sp>
        <p:nvSpPr>
          <p:cNvPr id="5" name="Text Placeholder 4">
            <a:extLst>
              <a:ext uri="{FF2B5EF4-FFF2-40B4-BE49-F238E27FC236}">
                <a16:creationId xmlns:a16="http://schemas.microsoft.com/office/drawing/2014/main" id="{44DF0E23-93CF-6EDA-3C8E-148687A8C8C8}"/>
              </a:ext>
            </a:extLst>
          </p:cNvPr>
          <p:cNvSpPr>
            <a:spLocks noGrp="1"/>
          </p:cNvSpPr>
          <p:nvPr>
            <p:ph type="body" sz="quarter" idx="14"/>
          </p:nvPr>
        </p:nvSpPr>
        <p:spPr>
          <a:xfrm>
            <a:off x="752399" y="1704180"/>
            <a:ext cx="9943675" cy="5153820"/>
          </a:xfrm>
        </p:spPr>
        <p:txBody>
          <a:bodyPr/>
          <a:lstStyle/>
          <a:p>
            <a:r>
              <a:rPr lang="en-GB">
                <a:solidFill>
                  <a:srgbClr val="FF0000"/>
                </a:solidFill>
              </a:rPr>
              <a:t>In Access, ‘Required’ is a field property rather than a validation rule</a:t>
            </a:r>
          </a:p>
          <a:p>
            <a:pPr lvl="1"/>
            <a:r>
              <a:rPr lang="en-GB">
                <a:solidFill>
                  <a:srgbClr val="FF0000"/>
                </a:solidFill>
              </a:rPr>
              <a:t>The postcode and phone fields need to have validations for each of the </a:t>
            </a:r>
            <a:br>
              <a:rPr lang="en-GB">
                <a:solidFill>
                  <a:srgbClr val="FF0000"/>
                </a:solidFill>
              </a:rPr>
            </a:br>
            <a:r>
              <a:rPr lang="en-GB">
                <a:solidFill>
                  <a:srgbClr val="FF0000"/>
                </a:solidFill>
              </a:rPr>
              <a:t>formats shown</a:t>
            </a:r>
          </a:p>
        </p:txBody>
      </p:sp>
      <p:graphicFrame>
        <p:nvGraphicFramePr>
          <p:cNvPr id="3" name="Table 2">
            <a:extLst>
              <a:ext uri="{FF2B5EF4-FFF2-40B4-BE49-F238E27FC236}">
                <a16:creationId xmlns:a16="http://schemas.microsoft.com/office/drawing/2014/main" id="{132375AB-6A87-06C3-A92F-3D61224D9D42}"/>
              </a:ext>
            </a:extLst>
          </p:cNvPr>
          <p:cNvGraphicFramePr>
            <a:graphicFrameLocks noGrp="1"/>
          </p:cNvGraphicFramePr>
          <p:nvPr>
            <p:extLst>
              <p:ext uri="{D42A27DB-BD31-4B8C-83A1-F6EECF244321}">
                <p14:modId xmlns:p14="http://schemas.microsoft.com/office/powerpoint/2010/main" val="417516265"/>
              </p:ext>
            </p:extLst>
          </p:nvPr>
        </p:nvGraphicFramePr>
        <p:xfrm>
          <a:off x="892454" y="3086755"/>
          <a:ext cx="10407092" cy="3027680"/>
        </p:xfrm>
        <a:graphic>
          <a:graphicData uri="http://schemas.openxmlformats.org/drawingml/2006/table">
            <a:tbl>
              <a:tblPr firstRow="1" bandRow="1">
                <a:tableStyleId>{5C22544A-7EE6-4342-B048-85BDC9FD1C3A}</a:tableStyleId>
              </a:tblPr>
              <a:tblGrid>
                <a:gridCol w="1274837">
                  <a:extLst>
                    <a:ext uri="{9D8B030D-6E8A-4147-A177-3AD203B41FA5}">
                      <a16:colId xmlns:a16="http://schemas.microsoft.com/office/drawing/2014/main" val="1893831387"/>
                    </a:ext>
                  </a:extLst>
                </a:gridCol>
                <a:gridCol w="1274882">
                  <a:extLst>
                    <a:ext uri="{9D8B030D-6E8A-4147-A177-3AD203B41FA5}">
                      <a16:colId xmlns:a16="http://schemas.microsoft.com/office/drawing/2014/main" val="2318721446"/>
                    </a:ext>
                  </a:extLst>
                </a:gridCol>
                <a:gridCol w="1227222">
                  <a:extLst>
                    <a:ext uri="{9D8B030D-6E8A-4147-A177-3AD203B41FA5}">
                      <a16:colId xmlns:a16="http://schemas.microsoft.com/office/drawing/2014/main" val="4146053566"/>
                    </a:ext>
                  </a:extLst>
                </a:gridCol>
                <a:gridCol w="2911642">
                  <a:extLst>
                    <a:ext uri="{9D8B030D-6E8A-4147-A177-3AD203B41FA5}">
                      <a16:colId xmlns:a16="http://schemas.microsoft.com/office/drawing/2014/main" val="2540301414"/>
                    </a:ext>
                  </a:extLst>
                </a:gridCol>
                <a:gridCol w="984447">
                  <a:extLst>
                    <a:ext uri="{9D8B030D-6E8A-4147-A177-3AD203B41FA5}">
                      <a16:colId xmlns:a16="http://schemas.microsoft.com/office/drawing/2014/main" val="552393629"/>
                    </a:ext>
                  </a:extLst>
                </a:gridCol>
                <a:gridCol w="2734062">
                  <a:extLst>
                    <a:ext uri="{9D8B030D-6E8A-4147-A177-3AD203B41FA5}">
                      <a16:colId xmlns:a16="http://schemas.microsoft.com/office/drawing/2014/main" val="1216464635"/>
                    </a:ext>
                  </a:extLst>
                </a:gridCol>
              </a:tblGrid>
              <a:tr h="370840">
                <a:tc>
                  <a:txBody>
                    <a:bodyPr/>
                    <a:lstStyle/>
                    <a:p>
                      <a:r>
                        <a:rPr lang="en-GB" sz="1400"/>
                        <a:t>Field names</a:t>
                      </a:r>
                    </a:p>
                  </a:txBody>
                  <a:tcPr>
                    <a:lnL w="12700" cap="flat" cmpd="sng" algn="ctr">
                      <a:solidFill>
                        <a:srgbClr val="EC6D38"/>
                      </a:solidFill>
                      <a:prstDash val="solid"/>
                      <a:round/>
                      <a:headEnd type="none" w="med" len="med"/>
                      <a:tailEnd type="none" w="med" len="med"/>
                    </a:lnL>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Data types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Field length</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Constraints (validation and allowed values)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Default values</a:t>
                      </a:r>
                    </a:p>
                  </a:txBody>
                  <a:tcP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tc>
                  <a:txBody>
                    <a:bodyPr/>
                    <a:lstStyle/>
                    <a:p>
                      <a:r>
                        <a:rPr lang="en-GB" sz="1400"/>
                        <a:t>Description</a:t>
                      </a:r>
                    </a:p>
                  </a:txBody>
                  <a:tcPr>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rgbClr val="EC6D38"/>
                    </a:solidFill>
                  </a:tcPr>
                </a:tc>
                <a:extLst>
                  <a:ext uri="{0D108BD9-81ED-4DB2-BD59-A6C34878D82A}">
                    <a16:rowId xmlns:a16="http://schemas.microsoft.com/office/drawing/2014/main" val="1500006076"/>
                  </a:ext>
                </a:extLst>
              </a:tr>
              <a:tr h="370840">
                <a:tc>
                  <a:txBody>
                    <a:bodyPr/>
                    <a:lstStyle/>
                    <a:p>
                      <a:r>
                        <a:rPr lang="en-GB" sz="1400" err="1"/>
                        <a:t>AdopterID</a:t>
                      </a:r>
                      <a:endParaRPr lang="en-GB" sz="1400"/>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AutoNumber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N/A</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Primary Key. Must be unique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Auto-generated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A unique identifier for each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3834906939"/>
                  </a:ext>
                </a:extLst>
              </a:tr>
              <a:tr h="370840">
                <a:tc>
                  <a:txBody>
                    <a:bodyPr/>
                    <a:lstStyle/>
                    <a:p>
                      <a:r>
                        <a:rPr lang="en-GB" sz="1400"/>
                        <a:t>FirstName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20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Required.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first name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2914459392"/>
                  </a:ext>
                </a:extLst>
              </a:tr>
              <a:tr h="370840">
                <a:tc>
                  <a:txBody>
                    <a:bodyPr/>
                    <a:lstStyle/>
                    <a:p>
                      <a:r>
                        <a:rPr lang="en-GB" sz="1400"/>
                        <a:t>LastName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20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Required.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last name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3621389137"/>
                  </a:ext>
                </a:extLst>
              </a:tr>
              <a:tr h="370840">
                <a:tc>
                  <a:txBody>
                    <a:bodyPr/>
                    <a:lstStyle/>
                    <a:p>
                      <a:r>
                        <a:rPr lang="en-GB" sz="1400"/>
                        <a:t>Postcode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10</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Has the format: AB1 2CD or</a:t>
                      </a:r>
                      <a:br>
                        <a:rPr lang="en-GB" sz="1400"/>
                      </a:br>
                      <a:r>
                        <a:rPr lang="en-GB" sz="1400"/>
                        <a:t>A1 2BC or A12 3CD or AB12 3CD</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accent1">
                        <a:lumMod val="10000"/>
                        <a:lumOff val="90000"/>
                      </a:schemeClr>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postcode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1134082451"/>
                  </a:ext>
                </a:extLst>
              </a:tr>
              <a:tr h="370840">
                <a:tc>
                  <a:txBody>
                    <a:bodyPr/>
                    <a:lstStyle/>
                    <a:p>
                      <a:r>
                        <a:rPr lang="en-GB" sz="1400"/>
                        <a:t>Phone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Short Text</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15</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Has the format: </a:t>
                      </a:r>
                      <a:br>
                        <a:rPr lang="en-GB" sz="1400"/>
                      </a:br>
                      <a:r>
                        <a:rPr lang="en-GB" sz="1400"/>
                        <a:t>020 7946 0123 or 0113 496 0123</a:t>
                      </a:r>
                      <a:br>
                        <a:rPr lang="en-GB" sz="1400"/>
                      </a:br>
                      <a:r>
                        <a:rPr lang="en-GB" sz="1400"/>
                        <a:t>or 01632 960123 or 07700 900123</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accent1">
                        <a:lumMod val="10000"/>
                        <a:lumOff val="90000"/>
                      </a:schemeClr>
                    </a:solidFill>
                  </a:tcPr>
                </a:tc>
                <a:tc>
                  <a:txBody>
                    <a:bodyPr/>
                    <a:lstStyle/>
                    <a:p>
                      <a:r>
                        <a:rPr lang="en-GB" sz="1400"/>
                        <a:t>None</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tc>
                  <a:txBody>
                    <a:bodyPr/>
                    <a:lstStyle/>
                    <a:p>
                      <a:r>
                        <a:rPr lang="en-GB" sz="1400"/>
                        <a:t>The phone number of the adopter.</a:t>
                      </a:r>
                    </a:p>
                  </a:txBody>
                  <a:tcPr>
                    <a:lnL w="12700" cap="flat" cmpd="sng" algn="ctr">
                      <a:solidFill>
                        <a:srgbClr val="EC6D38"/>
                      </a:solidFill>
                      <a:prstDash val="solid"/>
                      <a:round/>
                      <a:headEnd type="none" w="med" len="med"/>
                      <a:tailEnd type="none" w="med" len="med"/>
                    </a:lnL>
                    <a:lnR w="12700" cap="flat" cmpd="sng" algn="ctr">
                      <a:solidFill>
                        <a:srgbClr val="EC6D38"/>
                      </a:solidFill>
                      <a:prstDash val="solid"/>
                      <a:round/>
                      <a:headEnd type="none" w="med" len="med"/>
                      <a:tailEnd type="none" w="med" len="med"/>
                    </a:lnR>
                    <a:lnT w="12700" cap="flat" cmpd="sng" algn="ctr">
                      <a:solidFill>
                        <a:srgbClr val="EC6D38"/>
                      </a:solidFill>
                      <a:prstDash val="solid"/>
                      <a:round/>
                      <a:headEnd type="none" w="med" len="med"/>
                      <a:tailEnd type="none" w="med" len="med"/>
                    </a:lnT>
                    <a:lnB w="12700" cap="flat" cmpd="sng" algn="ctr">
                      <a:solidFill>
                        <a:srgbClr val="EC6D38"/>
                      </a:solidFill>
                      <a:prstDash val="solid"/>
                      <a:round/>
                      <a:headEnd type="none" w="med" len="med"/>
                      <a:tailEnd type="none" w="med" len="med"/>
                    </a:lnB>
                    <a:solidFill>
                      <a:schemeClr val="bg1"/>
                    </a:solidFill>
                  </a:tcPr>
                </a:tc>
                <a:extLst>
                  <a:ext uri="{0D108BD9-81ED-4DB2-BD59-A6C34878D82A}">
                    <a16:rowId xmlns:a16="http://schemas.microsoft.com/office/drawing/2014/main" val="630309997"/>
                  </a:ext>
                </a:extLst>
              </a:tr>
            </a:tbl>
          </a:graphicData>
        </a:graphic>
      </p:graphicFrame>
    </p:spTree>
    <p:extLst>
      <p:ext uri="{BB962C8B-B14F-4D97-AF65-F5344CB8AC3E}">
        <p14:creationId xmlns:p14="http://schemas.microsoft.com/office/powerpoint/2010/main" val="37518156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E7C688-2A90-866B-A8C0-EFEA4402762A}"/>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53C35BD-3C17-B011-3B7E-25BE7255E05B}"/>
              </a:ext>
            </a:extLst>
          </p:cNvPr>
          <p:cNvSpPr>
            <a:spLocks noGrp="1"/>
          </p:cNvSpPr>
          <p:nvPr>
            <p:ph type="body" sz="quarter" idx="13"/>
          </p:nvPr>
        </p:nvSpPr>
        <p:spPr/>
        <p:txBody>
          <a:bodyPr/>
          <a:lstStyle/>
          <a:p>
            <a:r>
              <a:rPr lang="en-GB"/>
              <a:t>Creating tables</a:t>
            </a:r>
          </a:p>
        </p:txBody>
      </p:sp>
      <p:sp>
        <p:nvSpPr>
          <p:cNvPr id="5" name="Text Placeholder 4">
            <a:extLst>
              <a:ext uri="{FF2B5EF4-FFF2-40B4-BE49-F238E27FC236}">
                <a16:creationId xmlns:a16="http://schemas.microsoft.com/office/drawing/2014/main" id="{345056AD-8DF5-8CCF-4A85-05570AEDB558}"/>
              </a:ext>
            </a:extLst>
          </p:cNvPr>
          <p:cNvSpPr>
            <a:spLocks noGrp="1"/>
          </p:cNvSpPr>
          <p:nvPr>
            <p:ph type="body" sz="quarter" idx="14"/>
          </p:nvPr>
        </p:nvSpPr>
        <p:spPr>
          <a:xfrm>
            <a:off x="752400" y="1704180"/>
            <a:ext cx="7850179" cy="5153820"/>
          </a:xfrm>
        </p:spPr>
        <p:txBody>
          <a:bodyPr/>
          <a:lstStyle/>
          <a:p>
            <a:r>
              <a:rPr lang="en-GB"/>
              <a:t>The following shows the </a:t>
            </a:r>
            <a:r>
              <a:rPr lang="en-GB" b="1"/>
              <a:t>Design View</a:t>
            </a:r>
            <a:r>
              <a:rPr lang="en-GB"/>
              <a:t> for the table and how it appears in the </a:t>
            </a:r>
            <a:r>
              <a:rPr lang="en-GB" b="1"/>
              <a:t>Datasheet View </a:t>
            </a:r>
            <a:r>
              <a:rPr lang="en-GB"/>
              <a:t>with </a:t>
            </a:r>
            <a:br>
              <a:rPr lang="en-GB"/>
            </a:br>
            <a:r>
              <a:rPr lang="en-GB"/>
              <a:t>one record</a:t>
            </a:r>
          </a:p>
          <a:p>
            <a:pPr lvl="1"/>
            <a:r>
              <a:rPr lang="en-GB"/>
              <a:t>Explain what the little key symbol next to </a:t>
            </a:r>
            <a:r>
              <a:rPr lang="en-GB" err="1"/>
              <a:t>AdopterID</a:t>
            </a:r>
            <a:r>
              <a:rPr lang="en-GB"/>
              <a:t> represents</a:t>
            </a:r>
          </a:p>
        </p:txBody>
      </p:sp>
      <p:pic>
        <p:nvPicPr>
          <p:cNvPr id="3" name="Picture 2" descr="A screenshot of a computer&#10;&#10;AI-generated content may be incorrect.">
            <a:extLst>
              <a:ext uri="{FF2B5EF4-FFF2-40B4-BE49-F238E27FC236}">
                <a16:creationId xmlns:a16="http://schemas.microsoft.com/office/drawing/2014/main" id="{D1B0B75C-EEC1-C97F-9269-39F023C65F75}"/>
              </a:ext>
            </a:extLst>
          </p:cNvPr>
          <p:cNvPicPr>
            <a:picLocks noChangeAspect="1"/>
          </p:cNvPicPr>
          <p:nvPr/>
        </p:nvPicPr>
        <p:blipFill>
          <a:blip r:embed="rId2"/>
          <a:stretch>
            <a:fillRect/>
          </a:stretch>
        </p:blipFill>
        <p:spPr>
          <a:xfrm>
            <a:off x="975657" y="3818361"/>
            <a:ext cx="3534268" cy="1448002"/>
          </a:xfrm>
          <a:prstGeom prst="rect">
            <a:avLst/>
          </a:prstGeom>
          <a:ln>
            <a:solidFill>
              <a:schemeClr val="accent1"/>
            </a:solidFill>
          </a:ln>
        </p:spPr>
      </p:pic>
      <p:pic>
        <p:nvPicPr>
          <p:cNvPr id="9" name="Picture 8" descr="A screenshot of a computer&#10;&#10;AI-generated content may be incorrect.">
            <a:extLst>
              <a:ext uri="{FF2B5EF4-FFF2-40B4-BE49-F238E27FC236}">
                <a16:creationId xmlns:a16="http://schemas.microsoft.com/office/drawing/2014/main" id="{6FAB1D5C-32E8-2B69-3D70-A2DBEE31DA38}"/>
              </a:ext>
            </a:extLst>
          </p:cNvPr>
          <p:cNvPicPr>
            <a:picLocks noChangeAspect="1"/>
          </p:cNvPicPr>
          <p:nvPr/>
        </p:nvPicPr>
        <p:blipFill>
          <a:blip r:embed="rId3"/>
          <a:srcRect t="3464"/>
          <a:stretch>
            <a:fillRect/>
          </a:stretch>
        </p:blipFill>
        <p:spPr>
          <a:xfrm>
            <a:off x="6800278" y="4674268"/>
            <a:ext cx="4639322" cy="616158"/>
          </a:xfrm>
          <a:prstGeom prst="rect">
            <a:avLst/>
          </a:prstGeom>
          <a:ln>
            <a:solidFill>
              <a:schemeClr val="accent1"/>
            </a:solidFill>
          </a:ln>
        </p:spPr>
      </p:pic>
      <p:pic>
        <p:nvPicPr>
          <p:cNvPr id="11" name="Picture 10">
            <a:extLst>
              <a:ext uri="{FF2B5EF4-FFF2-40B4-BE49-F238E27FC236}">
                <a16:creationId xmlns:a16="http://schemas.microsoft.com/office/drawing/2014/main" id="{0041B375-CE04-EA25-DA01-FF6BC95D42C9}"/>
              </a:ext>
            </a:extLst>
          </p:cNvPr>
          <p:cNvPicPr>
            <a:picLocks noChangeAspect="1"/>
          </p:cNvPicPr>
          <p:nvPr/>
        </p:nvPicPr>
        <p:blipFill>
          <a:blip r:embed="rId4"/>
          <a:stretch>
            <a:fillRect/>
          </a:stretch>
        </p:blipFill>
        <p:spPr>
          <a:xfrm>
            <a:off x="1063382" y="5504891"/>
            <a:ext cx="1190791" cy="371527"/>
          </a:xfrm>
          <a:prstGeom prst="rect">
            <a:avLst/>
          </a:prstGeom>
        </p:spPr>
      </p:pic>
      <p:pic>
        <p:nvPicPr>
          <p:cNvPr id="13" name="Graphic 12" descr="Arrow: Straight with solid fill">
            <a:extLst>
              <a:ext uri="{FF2B5EF4-FFF2-40B4-BE49-F238E27FC236}">
                <a16:creationId xmlns:a16="http://schemas.microsoft.com/office/drawing/2014/main" id="{093D899F-A9F8-65F9-1F81-2A3DE5D9085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flipH="1">
            <a:off x="4733181" y="4542362"/>
            <a:ext cx="1740505" cy="914400"/>
          </a:xfrm>
          <a:prstGeom prst="rect">
            <a:avLst/>
          </a:prstGeom>
        </p:spPr>
      </p:pic>
      <p:pic>
        <p:nvPicPr>
          <p:cNvPr id="6" name="Picture 5">
            <a:extLst>
              <a:ext uri="{FF2B5EF4-FFF2-40B4-BE49-F238E27FC236}">
                <a16:creationId xmlns:a16="http://schemas.microsoft.com/office/drawing/2014/main" id="{198019B2-153A-8CF8-8145-5E8FB846D95E}"/>
              </a:ext>
            </a:extLst>
          </p:cNvPr>
          <p:cNvPicPr>
            <a:picLocks noChangeAspect="1"/>
          </p:cNvPicPr>
          <p:nvPr/>
        </p:nvPicPr>
        <p:blipFill>
          <a:blip r:embed="rId6"/>
          <a:stretch>
            <a:fillRect/>
          </a:stretch>
        </p:blipFill>
        <p:spPr>
          <a:xfrm>
            <a:off x="6800278" y="5438715"/>
            <a:ext cx="1276528" cy="362001"/>
          </a:xfrm>
          <a:prstGeom prst="rect">
            <a:avLst/>
          </a:prstGeom>
        </p:spPr>
      </p:pic>
    </p:spTree>
    <p:extLst>
      <p:ext uri="{BB962C8B-B14F-4D97-AF65-F5344CB8AC3E}">
        <p14:creationId xmlns:p14="http://schemas.microsoft.com/office/powerpoint/2010/main" val="2033111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896BB-D3B8-09CB-18F0-B54E059ABBC6}"/>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A310D575-B2AE-6E4B-1798-307BC75FCE91}"/>
              </a:ext>
            </a:extLst>
          </p:cNvPr>
          <p:cNvSpPr>
            <a:spLocks noGrp="1"/>
          </p:cNvSpPr>
          <p:nvPr>
            <p:ph type="body" sz="quarter" idx="13"/>
          </p:nvPr>
        </p:nvSpPr>
        <p:spPr/>
        <p:txBody>
          <a:bodyPr/>
          <a:lstStyle/>
          <a:p>
            <a:r>
              <a:rPr lang="en-GB"/>
              <a:t>Creating tables</a:t>
            </a:r>
          </a:p>
        </p:txBody>
      </p:sp>
      <p:sp>
        <p:nvSpPr>
          <p:cNvPr id="5" name="Text Placeholder 4">
            <a:extLst>
              <a:ext uri="{FF2B5EF4-FFF2-40B4-BE49-F238E27FC236}">
                <a16:creationId xmlns:a16="http://schemas.microsoft.com/office/drawing/2014/main" id="{77D22DCF-F846-B23F-8F96-BD4D9E892FC3}"/>
              </a:ext>
            </a:extLst>
          </p:cNvPr>
          <p:cNvSpPr>
            <a:spLocks noGrp="1"/>
          </p:cNvSpPr>
          <p:nvPr>
            <p:ph type="body" sz="quarter" idx="14"/>
          </p:nvPr>
        </p:nvSpPr>
        <p:spPr>
          <a:xfrm>
            <a:off x="752401" y="1704180"/>
            <a:ext cx="5883016" cy="5153820"/>
          </a:xfrm>
        </p:spPr>
        <p:txBody>
          <a:bodyPr/>
          <a:lstStyle/>
          <a:p>
            <a:r>
              <a:rPr lang="en-GB" err="1">
                <a:solidFill>
                  <a:srgbClr val="FF0000"/>
                </a:solidFill>
              </a:rPr>
              <a:t>AdopterID</a:t>
            </a:r>
            <a:r>
              <a:rPr lang="en-GB">
                <a:solidFill>
                  <a:srgbClr val="FF0000"/>
                </a:solidFill>
              </a:rPr>
              <a:t> is the primary key</a:t>
            </a:r>
          </a:p>
          <a:p>
            <a:pPr lvl="1"/>
            <a:r>
              <a:rPr lang="en-GB"/>
              <a:t>Right-click the key to add or remove the primary key</a:t>
            </a:r>
          </a:p>
        </p:txBody>
      </p:sp>
      <p:pic>
        <p:nvPicPr>
          <p:cNvPr id="3" name="Picture 2" descr="A screenshot of a computer&#10;&#10;AI-generated content may be incorrect.">
            <a:extLst>
              <a:ext uri="{FF2B5EF4-FFF2-40B4-BE49-F238E27FC236}">
                <a16:creationId xmlns:a16="http://schemas.microsoft.com/office/drawing/2014/main" id="{DCF31E51-D84D-1BDB-F827-C000136A2894}"/>
              </a:ext>
            </a:extLst>
          </p:cNvPr>
          <p:cNvPicPr>
            <a:picLocks noChangeAspect="1"/>
          </p:cNvPicPr>
          <p:nvPr/>
        </p:nvPicPr>
        <p:blipFill>
          <a:blip r:embed="rId2"/>
          <a:stretch>
            <a:fillRect/>
          </a:stretch>
        </p:blipFill>
        <p:spPr>
          <a:xfrm>
            <a:off x="975657" y="3818361"/>
            <a:ext cx="3534268" cy="1448002"/>
          </a:xfrm>
          <a:prstGeom prst="rect">
            <a:avLst/>
          </a:prstGeom>
          <a:ln>
            <a:solidFill>
              <a:schemeClr val="accent1"/>
            </a:solidFill>
          </a:ln>
        </p:spPr>
      </p:pic>
      <p:pic>
        <p:nvPicPr>
          <p:cNvPr id="9" name="Picture 8" descr="A screenshot of a computer&#10;&#10;AI-generated content may be incorrect.">
            <a:extLst>
              <a:ext uri="{FF2B5EF4-FFF2-40B4-BE49-F238E27FC236}">
                <a16:creationId xmlns:a16="http://schemas.microsoft.com/office/drawing/2014/main" id="{C70CC484-FE94-6D4D-073C-3B1B4330B6D0}"/>
              </a:ext>
            </a:extLst>
          </p:cNvPr>
          <p:cNvPicPr>
            <a:picLocks noChangeAspect="1"/>
          </p:cNvPicPr>
          <p:nvPr/>
        </p:nvPicPr>
        <p:blipFill>
          <a:blip r:embed="rId3"/>
          <a:srcRect t="3464"/>
          <a:stretch>
            <a:fillRect/>
          </a:stretch>
        </p:blipFill>
        <p:spPr>
          <a:xfrm>
            <a:off x="6800278" y="4674268"/>
            <a:ext cx="4639322" cy="616158"/>
          </a:xfrm>
          <a:prstGeom prst="rect">
            <a:avLst/>
          </a:prstGeom>
          <a:ln>
            <a:solidFill>
              <a:schemeClr val="accent1"/>
            </a:solidFill>
          </a:ln>
        </p:spPr>
      </p:pic>
      <p:pic>
        <p:nvPicPr>
          <p:cNvPr id="6" name="Picture 5" descr="A screenshot of a computer&#10;&#10;AI-generated content may be incorrect.">
            <a:extLst>
              <a:ext uri="{FF2B5EF4-FFF2-40B4-BE49-F238E27FC236}">
                <a16:creationId xmlns:a16="http://schemas.microsoft.com/office/drawing/2014/main" id="{11C5F49A-99EF-A364-F8EF-D17A4BFE0989}"/>
              </a:ext>
            </a:extLst>
          </p:cNvPr>
          <p:cNvPicPr>
            <a:picLocks noChangeAspect="1"/>
          </p:cNvPicPr>
          <p:nvPr/>
        </p:nvPicPr>
        <p:blipFill>
          <a:blip r:embed="rId4"/>
          <a:stretch>
            <a:fillRect/>
          </a:stretch>
        </p:blipFill>
        <p:spPr>
          <a:xfrm>
            <a:off x="7256656" y="1849950"/>
            <a:ext cx="2010056" cy="2219635"/>
          </a:xfrm>
          <a:prstGeom prst="rect">
            <a:avLst/>
          </a:prstGeom>
          <a:ln>
            <a:solidFill>
              <a:schemeClr val="accent1"/>
            </a:solidFill>
          </a:ln>
        </p:spPr>
      </p:pic>
      <p:pic>
        <p:nvPicPr>
          <p:cNvPr id="2" name="Picture 1">
            <a:extLst>
              <a:ext uri="{FF2B5EF4-FFF2-40B4-BE49-F238E27FC236}">
                <a16:creationId xmlns:a16="http://schemas.microsoft.com/office/drawing/2014/main" id="{27C8F9CD-0C24-B65B-1A04-6688D3A23FD9}"/>
              </a:ext>
            </a:extLst>
          </p:cNvPr>
          <p:cNvPicPr>
            <a:picLocks noChangeAspect="1"/>
          </p:cNvPicPr>
          <p:nvPr/>
        </p:nvPicPr>
        <p:blipFill>
          <a:blip r:embed="rId5"/>
          <a:stretch>
            <a:fillRect/>
          </a:stretch>
        </p:blipFill>
        <p:spPr>
          <a:xfrm>
            <a:off x="1063382" y="5504891"/>
            <a:ext cx="1190791" cy="371527"/>
          </a:xfrm>
          <a:prstGeom prst="rect">
            <a:avLst/>
          </a:prstGeom>
        </p:spPr>
      </p:pic>
      <p:pic>
        <p:nvPicPr>
          <p:cNvPr id="8" name="Picture 7">
            <a:extLst>
              <a:ext uri="{FF2B5EF4-FFF2-40B4-BE49-F238E27FC236}">
                <a16:creationId xmlns:a16="http://schemas.microsoft.com/office/drawing/2014/main" id="{763EA748-7DE0-7AF6-4B54-EDFF86D01D6C}"/>
              </a:ext>
            </a:extLst>
          </p:cNvPr>
          <p:cNvPicPr>
            <a:picLocks noChangeAspect="1"/>
          </p:cNvPicPr>
          <p:nvPr/>
        </p:nvPicPr>
        <p:blipFill>
          <a:blip r:embed="rId6"/>
          <a:stretch>
            <a:fillRect/>
          </a:stretch>
        </p:blipFill>
        <p:spPr>
          <a:xfrm>
            <a:off x="6800278" y="5438715"/>
            <a:ext cx="1276528" cy="362001"/>
          </a:xfrm>
          <a:prstGeom prst="rect">
            <a:avLst/>
          </a:prstGeom>
        </p:spPr>
      </p:pic>
      <p:pic>
        <p:nvPicPr>
          <p:cNvPr id="7" name="Graphic 6" descr="Arrow: Straight with solid fill">
            <a:extLst>
              <a:ext uri="{FF2B5EF4-FFF2-40B4-BE49-F238E27FC236}">
                <a16:creationId xmlns:a16="http://schemas.microsoft.com/office/drawing/2014/main" id="{2D836B2D-5C9B-AC7E-7ECB-953DC8AFFDA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flipH="1">
            <a:off x="4733181" y="4542362"/>
            <a:ext cx="1740505" cy="914400"/>
          </a:xfrm>
          <a:prstGeom prst="rect">
            <a:avLst/>
          </a:prstGeom>
        </p:spPr>
      </p:pic>
    </p:spTree>
    <p:extLst>
      <p:ext uri="{BB962C8B-B14F-4D97-AF65-F5344CB8AC3E}">
        <p14:creationId xmlns:p14="http://schemas.microsoft.com/office/powerpoint/2010/main" val="1027033496"/>
      </p:ext>
    </p:extLst>
  </p:cSld>
  <p:clrMapOvr>
    <a:masterClrMapping/>
  </p:clrMapOvr>
</p:sld>
</file>

<file path=ppt/theme/theme1.xml><?xml version="1.0" encoding="utf-8"?>
<a:theme xmlns:a="http://schemas.openxmlformats.org/drawingml/2006/main" name="Office Theme">
  <a:themeElements>
    <a:clrScheme name="BTEC Level 3">
      <a:dk1>
        <a:srgbClr val="000000"/>
      </a:dk1>
      <a:lt1>
        <a:sysClr val="window" lastClr="FFFFFF"/>
      </a:lt1>
      <a:dk2>
        <a:srgbClr val="5E5E5E"/>
      </a:dk2>
      <a:lt2>
        <a:srgbClr val="DDDDDD"/>
      </a:lt2>
      <a:accent1>
        <a:srgbClr val="28000A"/>
      </a:accent1>
      <a:accent2>
        <a:srgbClr val="009EFF"/>
      </a:accent2>
      <a:accent3>
        <a:srgbClr val="FF6AE2"/>
      </a:accent3>
      <a:accent4>
        <a:srgbClr val="FF3837"/>
      </a:accent4>
      <a:accent5>
        <a:srgbClr val="FF9E00"/>
      </a:accent5>
      <a:accent6>
        <a:srgbClr val="007F2F"/>
      </a:accent6>
      <a:hlink>
        <a:srgbClr val="28000A"/>
      </a:hlink>
      <a:folHlink>
        <a:srgbClr val="28000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7" id="{6FA27795-B9C1-4507-BC0C-529E9FDBF3CE}" vid="{31383F55-D8C1-49C3-81A8-B4C6CEBC01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4951742A866DD4C8563BF4DFAFD4423" ma:contentTypeVersion="18" ma:contentTypeDescription="Create a new document." ma:contentTypeScope="" ma:versionID="58da99929f87ac8b2571840ca4767e4d">
  <xsd:schema xmlns:xsd="http://www.w3.org/2001/XMLSchema" xmlns:xs="http://www.w3.org/2001/XMLSchema" xmlns:p="http://schemas.microsoft.com/office/2006/metadata/properties" xmlns:ns2="1ef05dc5-97a2-498b-bf7c-bd189143a1ff" xmlns:ns3="94dce8ab-38ff-4714-b1ed-1fc5e4d9abd1" targetNamespace="http://schemas.microsoft.com/office/2006/metadata/properties" ma:root="true" ma:fieldsID="6189d50e8355c5140897551c55ea7636" ns2:_="" ns3:_="">
    <xsd:import namespace="1ef05dc5-97a2-498b-bf7c-bd189143a1ff"/>
    <xsd:import namespace="94dce8ab-38ff-4714-b1ed-1fc5e4d9abd1"/>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ef05dc5-97a2-498b-bf7c-bd189143a1f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fdf9d15-4b9e-4c3d-9cc7-a4b2c62d8b82}" ma:internalName="TaxCatchAll" ma:showField="CatchAllData" ma:web="1ef05dc5-97a2-498b-bf7c-bd189143a1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94dce8ab-38ff-4714-b1ed-1fc5e4d9abd1"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MediaServiceAutoTags"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3fef7c3-b28d-442e-81da-5332445db92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1ef05dc5-97a2-498b-bf7c-bd189143a1ff" xsi:nil="true"/>
    <lcf76f155ced4ddcb4097134ff3c332f xmlns="94dce8ab-38ff-4714-b1ed-1fc5e4d9abd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67555F6-385A-44D0-84BC-CF74FC11DA2A}">
  <ds:schemaRefs>
    <ds:schemaRef ds:uri="1ef05dc5-97a2-498b-bf7c-bd189143a1ff"/>
    <ds:schemaRef ds:uri="94dce8ab-38ff-4714-b1ed-1fc5e4d9ab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64990D6-9465-4624-B6E0-2D6D71CC4C7F}">
  <ds:schemaRefs>
    <ds:schemaRef ds:uri="http://schemas.microsoft.com/sharepoint/v3/contenttype/forms"/>
  </ds:schemaRefs>
</ds:datastoreItem>
</file>

<file path=customXml/itemProps3.xml><?xml version="1.0" encoding="utf-8"?>
<ds:datastoreItem xmlns:ds="http://schemas.openxmlformats.org/officeDocument/2006/customXml" ds:itemID="{4B5F3F7C-0E1E-48F5-B58E-9D0DAAE166F7}">
  <ds:schemaRefs>
    <ds:schemaRef ds:uri="1ef05dc5-97a2-498b-bf7c-bd189143a1ff"/>
    <ds:schemaRef ds:uri="94dce8ab-38ff-4714-b1ed-1fc5e4d9abd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TotalTime>
  <Words>1626</Words>
  <Application>Microsoft Office PowerPoint</Application>
  <PresentationFormat>Widescreen</PresentationFormat>
  <Paragraphs>277</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MV Boli</vt:lpstr>
      <vt:lpstr>Calibri</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PG Online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Mike Bloys</cp:lastModifiedBy>
  <cp:revision>1</cp:revision>
  <cp:lastPrinted>2018-12-20T16:13:44Z</cp:lastPrinted>
  <dcterms:created xsi:type="dcterms:W3CDTF">2016-01-18T14:01:19Z</dcterms:created>
  <dcterms:modified xsi:type="dcterms:W3CDTF">2026-03-27T14:58:40Z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0x01010024951742A866DD4C8563BF4DFAFD4423</vt:lpwstr>
  </property>
  <property fmtid="{D5CDD505-2E9C-101B-9397-08002B2CF9AE}" pid="3" name="AuthorIds_UIVersion_25088">
    <vt:lpwstr>219</vt:lpwstr>
  </property>
  <property fmtid="{D5CDD505-2E9C-101B-9397-08002B2CF9AE}" pid="4" name="MediaServiceImageTags">
    <vt:lpwstr/>
  </property>
</Properties>
</file>