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ink/ink1.xml" ContentType="application/inkml+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72" r:id="rId4"/>
  </p:sldMasterIdLst>
  <p:notesMasterIdLst>
    <p:notesMasterId r:id="rId23"/>
  </p:notesMasterIdLst>
  <p:sldIdLst>
    <p:sldId id="256" r:id="rId5"/>
    <p:sldId id="264" r:id="rId6"/>
    <p:sldId id="265" r:id="rId7"/>
    <p:sldId id="266" r:id="rId8"/>
    <p:sldId id="267" r:id="rId9"/>
    <p:sldId id="271" r:id="rId10"/>
    <p:sldId id="280" r:id="rId11"/>
    <p:sldId id="272" r:id="rId12"/>
    <p:sldId id="273" r:id="rId13"/>
    <p:sldId id="274" r:id="rId14"/>
    <p:sldId id="275" r:id="rId15"/>
    <p:sldId id="276" r:id="rId16"/>
    <p:sldId id="277" r:id="rId17"/>
    <p:sldId id="270" r:id="rId18"/>
    <p:sldId id="268" r:id="rId19"/>
    <p:sldId id="279" r:id="rId20"/>
    <p:sldId id="281" r:id="rId21"/>
    <p:sldId id="269" r:id="rId22"/>
  </p:sldIdLst>
  <p:sldSz cx="9144000" cy="6858000" type="screen4x3"/>
  <p:notesSz cx="7099300" cy="10234613"/>
  <p:embeddedFontLst>
    <p:embeddedFont>
      <p:font typeface="Calibri" panose="020F0502020204030204" pitchFamily="34" charset="0"/>
      <p:regular r:id="rId24"/>
      <p:bold r:id="rId25"/>
      <p:italic r:id="rId26"/>
      <p:boldItalic r:id="rId27"/>
    </p:embeddedFont>
    <p:embeddedFont>
      <p:font typeface="Museo 100" panose="02000000000000000000" pitchFamily="2" charset="0"/>
      <p:regular r:id="rId28"/>
    </p:embeddedFont>
    <p:embeddedFont>
      <p:font typeface="Museo 500" panose="02000000000000000000" pitchFamily="2" charset="0"/>
      <p:regular r:id="rId29"/>
    </p:embeddedFont>
    <p:embeddedFont>
      <p:font typeface="Museo 700" panose="02000000000000000000" pitchFamily="2" charset="0"/>
      <p:bold r:id="rId30"/>
    </p:embeddedFont>
    <p:embeddedFont>
      <p:font typeface="Museo 900" panose="02000000000000000000" pitchFamily="2" charset="0"/>
      <p:bold r:id="rId31"/>
    </p:embeddedFont>
    <p:embeddedFont>
      <p:font typeface="Museo900-Regular" panose="02000000000000000000" pitchFamily="2" charset="0"/>
      <p:bold r:id="rId32"/>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b Heathcote" initials="RH" lastIdx="5" clrIdx="0">
    <p:extLst>
      <p:ext uri="{19B8F6BF-5375-455C-9EA6-DF929625EA0E}">
        <p15:presenceInfo xmlns:p15="http://schemas.microsoft.com/office/powerpoint/2012/main" userId="Rob Heathcote" providerId="None"/>
      </p:ext>
    </p:extLst>
  </p:cmAuthor>
  <p:cmAuthor id="2" name="Mike Bloys" initials="MB" lastIdx="1" clrIdx="1">
    <p:extLst>
      <p:ext uri="{19B8F6BF-5375-455C-9EA6-DF929625EA0E}">
        <p15:presenceInfo xmlns:p15="http://schemas.microsoft.com/office/powerpoint/2012/main" userId="S-1-12-1-306758872-1261599531-974568888-315367575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69E40"/>
    <a:srgbClr val="FEFEFE"/>
    <a:srgbClr val="39E6FD"/>
    <a:srgbClr val="00B4C8"/>
    <a:srgbClr val="02B3BE"/>
    <a:srgbClr val="7D0427"/>
    <a:srgbClr val="4B79C4"/>
    <a:srgbClr val="96B400"/>
    <a:srgbClr val="009BB0"/>
    <a:srgbClr val="F55E4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886" autoAdjust="0"/>
    <p:restoredTop sz="97449" autoAdjust="0"/>
  </p:normalViewPr>
  <p:slideViewPr>
    <p:cSldViewPr snapToGrid="0">
      <p:cViewPr varScale="1">
        <p:scale>
          <a:sx n="110" d="100"/>
          <a:sy n="110" d="100"/>
        </p:scale>
        <p:origin x="1320" y="108"/>
      </p:cViewPr>
      <p:guideLst>
        <p:guide orient="horz" pos="2160"/>
        <p:guide pos="2880"/>
      </p:guideLst>
    </p:cSldViewPr>
  </p:slideViewPr>
  <p:notesTextViewPr>
    <p:cViewPr>
      <p:scale>
        <a:sx n="1" d="1"/>
        <a:sy n="1" d="1"/>
      </p:scale>
      <p:origin x="0" y="0"/>
    </p:cViewPr>
  </p:notesTextViewPr>
  <p:sorterViewPr>
    <p:cViewPr>
      <p:scale>
        <a:sx n="140" d="100"/>
        <a:sy n="140" d="100"/>
      </p:scale>
      <p:origin x="0" y="-51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3.fntdata"/><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2.fntdata"/><Relationship Id="rId33" Type="http://schemas.openxmlformats.org/officeDocument/2006/relationships/commentAuthors" Target="commentAuthors.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6.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8.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y Gray" userId="3900aca3-aa6e-4813-b4e0-c02f9e48a0aa" providerId="ADAL" clId="{B92BBD23-C3B1-43DC-9ECC-3F4881D5CC64}"/>
  </pc:docChgLst>
  <pc:docChgLst>
    <pc:chgData name="Mike Bloys" userId="1248c4d8-7b2b-4b32-b8bd-163ae845f9bb" providerId="ADAL" clId="{3AEDA9E4-523F-4F6A-BC01-B2EA03C96E10}"/>
  </pc:docChgLst>
  <pc:docChgLst>
    <pc:chgData name="David Wood" userId="b37344f0-f153-472d-8ade-33ad6bfb227b" providerId="ADAL" clId="{E25B2A73-26A0-47BC-AD01-5008C9EEBC9E}"/>
  </pc:docChgLst>
  <pc:docChgLst>
    <pc:chgData name="Leonora Sheppard" userId="3688f6d8-1f97-408e-a4fe-cc859c551ddb" providerId="ADAL" clId="{7F2DF4C5-05E1-42A6-A12D-D7754AB0B6EB}"/>
  </pc:docChgLst>
  <pc:docChgLst>
    <pc:chgData name="Leonora Sheppard" userId="3688f6d8-1f97-408e-a4fe-cc859c551ddb" providerId="ADAL" clId="{2CC295A0-005A-41E3-BF0A-0302D7C867EC}"/>
  </pc:docChgLst>
  <pc:docChgLst>
    <pc:chgData name="Mike Bloys" userId="1248c4d8-7b2b-4b32-b8bd-163ae845f9bb" providerId="ADAL" clId="{92BA12E9-D535-4B61-B2CB-54BA0D03EFB7}"/>
  </pc:docChgLst>
  <pc:docChgLst>
    <pc:chgData name="Rob Heathcote" userId="62419938-1f1d-43ca-9327-cfd6c1894440" providerId="ADAL" clId="{876E7C62-83B7-4BE8-8E4E-B75DA717A696}"/>
  </pc:docChgLst>
  <pc:docChgLst>
    <pc:chgData name="David Wood" userId="b37344f0-f153-472d-8ade-33ad6bfb227b" providerId="ADAL" clId="{89C4FD4B-5B65-4368-BA81-71DC2DF0CCE3}"/>
  </pc:docChgLst>
  <pc:docChgLst>
    <pc:chgData name="Andy Gray" userId="3900aca3-aa6e-4813-b4e0-c02f9e48a0aa" providerId="ADAL" clId="{271970CB-0C81-4FB5-9A19-4BB1306CF393}"/>
  </pc:docChgLst>
  <pc:docChgLst>
    <pc:chgData name="David Wood" userId="b37344f0-f153-472d-8ade-33ad6bfb227b" providerId="ADAL" clId="{49BBF536-15F2-4789-8C02-32471CA4ED5C}"/>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6-11-22T10:27:49.944"/>
    </inkml:context>
    <inkml:brush xml:id="br0">
      <inkml:brushProperty name="width" value="0.05" units="cm"/>
      <inkml:brushProperty name="height" value="0.05" units="cm"/>
    </inkml:brush>
  </inkml:definitions>
  <inkml:trace contextRef="#ctx0" brushRef="#br0">-136 28 7155,'0'0'432,"0"0"-448,0 0 0,0 0 96,0 0-31,0 0-49,0 0 16,0 0-64,0 0-145,0 0-399,0 0-784,27 0-882,-27 0-975</inkml:trace>
  <inkml:trace contextRef="#ctx0" brushRef="#br0" timeOffset="-912">0 1 4578,'0'0'656,"0"0"-592,0 0 257,0 0 383,0 0-128,0 0-96,0 0-95,0 0-49,0 0 16,0 0-64,0 0 16,0 0-48,0 0-176,0 0-16,0 0-80,0 0 0,0 0-48,0 0-544,0 0-753,0 0-1744</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en-GB"/>
          </a:p>
        </p:txBody>
      </p:sp>
      <p:sp>
        <p:nvSpPr>
          <p:cNvPr id="3" name="Date Placeholder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vl1pPr>
          </a:lstStyle>
          <a:p>
            <a:fld id="{199A68AD-3C81-4583-85E4-697E264EDAB2}" type="datetimeFigureOut">
              <a:rPr lang="en-GB" smtClean="0"/>
              <a:t>07/08/2019</a:t>
            </a:fld>
            <a:endParaRPr lang="en-GB"/>
          </a:p>
        </p:txBody>
      </p:sp>
      <p:sp>
        <p:nvSpPr>
          <p:cNvPr id="4" name="Slide Image Placeholder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endParaRPr lang="en-GB"/>
          </a:p>
        </p:txBody>
      </p:sp>
      <p:sp>
        <p:nvSpPr>
          <p:cNvPr id="5" name="Notes Placeholder 4"/>
          <p:cNvSpPr>
            <a:spLocks noGrp="1"/>
          </p:cNvSpPr>
          <p:nvPr>
            <p:ph type="body" sz="quarter" idx="3"/>
          </p:nvPr>
        </p:nvSpPr>
        <p:spPr>
          <a:xfrm>
            <a:off x="709930" y="4861441"/>
            <a:ext cx="5679440" cy="4605576"/>
          </a:xfrm>
          <a:prstGeom prst="rect">
            <a:avLst/>
          </a:prstGeom>
        </p:spPr>
        <p:txBody>
          <a:bodyPr vert="horz" lIns="99048" tIns="49524" rIns="99048" bIns="4952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vl1pPr>
          </a:lstStyle>
          <a:p>
            <a:endParaRPr lang="en-GB"/>
          </a:p>
        </p:txBody>
      </p:sp>
      <p:sp>
        <p:nvSpPr>
          <p:cNvPr id="7" name="Slide Number Placeholder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vl1pPr>
          </a:lstStyle>
          <a:p>
            <a:fld id="{0C870C2E-6AEB-4B83-AD91-D382AECEE67F}" type="slidenum">
              <a:rPr lang="en-GB" smtClean="0"/>
              <a:t>‹#›</a:t>
            </a:fld>
            <a:endParaRPr lang="en-GB"/>
          </a:p>
        </p:txBody>
      </p:sp>
    </p:spTree>
    <p:extLst>
      <p:ext uri="{BB962C8B-B14F-4D97-AF65-F5344CB8AC3E}">
        <p14:creationId xmlns:p14="http://schemas.microsoft.com/office/powerpoint/2010/main" val="39548606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40.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bg1"/>
        </a:solidFill>
        <a:effectLst/>
      </p:bgPr>
    </p:bg>
    <p:spTree>
      <p:nvGrpSpPr>
        <p:cNvPr id="1" name=""/>
        <p:cNvGrpSpPr/>
        <p:nvPr/>
      </p:nvGrpSpPr>
      <p:grpSpPr>
        <a:xfrm>
          <a:off x="0" y="0"/>
          <a:ext cx="0" cy="0"/>
          <a:chOff x="0" y="0"/>
          <a:chExt cx="0" cy="0"/>
        </a:xfrm>
      </p:grpSpPr>
      <p:pic>
        <p:nvPicPr>
          <p:cNvPr id="3" name="Picture 2" descr="A picture containing colorful&#10;&#10;Description automatically generated">
            <a:extLst>
              <a:ext uri="{FF2B5EF4-FFF2-40B4-BE49-F238E27FC236}">
                <a16:creationId xmlns:a16="http://schemas.microsoft.com/office/drawing/2014/main" id="{8423D374-5100-4A54-A0FB-0B29A5F7784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14" name="Rectangle 13">
            <a:extLst>
              <a:ext uri="{FF2B5EF4-FFF2-40B4-BE49-F238E27FC236}">
                <a16:creationId xmlns:a16="http://schemas.microsoft.com/office/drawing/2014/main" id="{C865301B-1F51-402D-90E3-008A50698693}"/>
              </a:ext>
            </a:extLst>
          </p:cNvPr>
          <p:cNvSpPr/>
          <p:nvPr userDrawn="1"/>
        </p:nvSpPr>
        <p:spPr>
          <a:xfrm>
            <a:off x="1748901" y="1899821"/>
            <a:ext cx="6063449" cy="2831977"/>
          </a:xfrm>
          <a:prstGeom prst="rect">
            <a:avLst/>
          </a:prstGeom>
          <a:solidFill>
            <a:srgbClr val="00B4C8">
              <a:alpha val="6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 Placeholder 19"/>
          <p:cNvSpPr>
            <a:spLocks noGrp="1"/>
          </p:cNvSpPr>
          <p:nvPr>
            <p:ph type="body" sz="quarter" idx="10" hasCustomPrompt="1"/>
          </p:nvPr>
        </p:nvSpPr>
        <p:spPr>
          <a:xfrm>
            <a:off x="1863558" y="1994400"/>
            <a:ext cx="2793900" cy="1260892"/>
          </a:xfrm>
          <a:prstGeom prst="rect">
            <a:avLst/>
          </a:prstGeom>
        </p:spPr>
        <p:txBody>
          <a:bodyPr vert="horz" lIns="0" tIns="0" rIns="0" bIns="0"/>
          <a:lstStyle>
            <a:lvl1pPr marL="0" indent="0">
              <a:lnSpc>
                <a:spcPct val="100000"/>
              </a:lnSpc>
              <a:spcBef>
                <a:spcPts val="0"/>
              </a:spcBef>
              <a:buNone/>
              <a:defRPr sz="4000" b="1" kern="0" spc="0" baseline="0">
                <a:solidFill>
                  <a:schemeClr val="bg1"/>
                </a:solidFill>
                <a:latin typeface="Museo 500" panose="02000000000000000000" pitchFamily="2" charset="0"/>
                <a:cs typeface="Arial"/>
              </a:defRPr>
            </a:lvl1pPr>
            <a:lvl2pPr marL="0" indent="0">
              <a:lnSpc>
                <a:spcPts val="2500"/>
              </a:lnSpc>
              <a:spcBef>
                <a:spcPts val="0"/>
              </a:spcBef>
              <a:buNone/>
              <a:defRPr sz="2500" kern="0" spc="-140">
                <a:solidFill>
                  <a:schemeClr val="bg1"/>
                </a:solidFill>
                <a:latin typeface="Arial"/>
                <a:cs typeface="Arial"/>
              </a:defRPr>
            </a:lvl2pPr>
            <a:lvl3pPr marL="0" indent="0">
              <a:lnSpc>
                <a:spcPts val="4800"/>
              </a:lnSpc>
              <a:spcBef>
                <a:spcPts val="0"/>
              </a:spcBef>
              <a:buNone/>
              <a:defRPr sz="4500">
                <a:solidFill>
                  <a:schemeClr val="bg1"/>
                </a:solidFill>
                <a:latin typeface="Arial"/>
                <a:cs typeface="Arial"/>
              </a:defRPr>
            </a:lvl3pPr>
            <a:lvl4pPr marL="0" indent="0">
              <a:lnSpc>
                <a:spcPts val="2600"/>
              </a:lnSpc>
              <a:spcBef>
                <a:spcPts val="0"/>
              </a:spcBef>
              <a:buNone/>
              <a:defRPr sz="3000">
                <a:solidFill>
                  <a:srgbClr val="E9D58E"/>
                </a:solidFill>
                <a:latin typeface="Arial"/>
                <a:cs typeface="Arial"/>
              </a:defRPr>
            </a:lvl4pPr>
            <a:lvl5pPr marL="1828800" indent="0">
              <a:buNone/>
              <a:defRPr/>
            </a:lvl5pPr>
          </a:lstStyle>
          <a:p>
            <a:pPr lvl="0"/>
            <a:r>
              <a:rPr lang="en-US" dirty="0"/>
              <a:t>Click to</a:t>
            </a:r>
          </a:p>
        </p:txBody>
      </p:sp>
      <p:sp>
        <p:nvSpPr>
          <p:cNvPr id="21" name="Text Placeholder 19"/>
          <p:cNvSpPr>
            <a:spLocks noGrp="1"/>
          </p:cNvSpPr>
          <p:nvPr>
            <p:ph type="body" sz="quarter" idx="11" hasCustomPrompt="1"/>
          </p:nvPr>
        </p:nvSpPr>
        <p:spPr>
          <a:xfrm>
            <a:off x="4953000" y="1993631"/>
            <a:ext cx="2768600" cy="1117038"/>
          </a:xfrm>
          <a:prstGeom prst="rect">
            <a:avLst/>
          </a:prstGeom>
        </p:spPr>
        <p:txBody>
          <a:bodyPr vert="horz" lIns="0"/>
          <a:lstStyle>
            <a:lvl1pPr marL="0" indent="0">
              <a:lnSpc>
                <a:spcPct val="90000"/>
              </a:lnSpc>
              <a:spcBef>
                <a:spcPts val="0"/>
              </a:spcBef>
              <a:buNone/>
              <a:defRPr sz="2800" b="1" kern="0" spc="0" baseline="0">
                <a:solidFill>
                  <a:schemeClr val="bg1"/>
                </a:solidFill>
                <a:latin typeface="Museo 900" panose="02000000000000000000" pitchFamily="2" charset="0"/>
                <a:cs typeface="Arial"/>
              </a:defRPr>
            </a:lvl1pPr>
            <a:lvl2pPr marL="0" indent="0">
              <a:lnSpc>
                <a:spcPts val="2000"/>
              </a:lnSpc>
              <a:spcBef>
                <a:spcPts val="500"/>
              </a:spcBef>
              <a:buNone/>
              <a:defRPr sz="1800">
                <a:solidFill>
                  <a:schemeClr val="bg1"/>
                </a:solidFill>
                <a:latin typeface="Arial"/>
                <a:cs typeface="Arial"/>
              </a:defRPr>
            </a:lvl2pPr>
            <a:lvl3pPr marL="0" indent="0">
              <a:buNone/>
              <a:defRPr sz="3000">
                <a:solidFill>
                  <a:srgbClr val="ECCC7B"/>
                </a:solidFill>
                <a:latin typeface="Arial"/>
                <a:cs typeface="Arial"/>
              </a:defRPr>
            </a:lvl3pPr>
            <a:lvl4pPr marL="1371600" indent="0">
              <a:buNone/>
              <a:defRPr/>
            </a:lvl4pPr>
            <a:lvl5pPr marL="1828800" indent="0">
              <a:buNone/>
              <a:defRPr/>
            </a:lvl5pPr>
          </a:lstStyle>
          <a:p>
            <a:pPr lvl="0"/>
            <a:r>
              <a:rPr lang="en-US" dirty="0"/>
              <a:t>Click to edit Master text styles</a:t>
            </a:r>
          </a:p>
        </p:txBody>
      </p:sp>
      <p:sp>
        <p:nvSpPr>
          <p:cNvPr id="24" name="Text Placeholder 23"/>
          <p:cNvSpPr>
            <a:spLocks noGrp="1"/>
          </p:cNvSpPr>
          <p:nvPr>
            <p:ph type="body" sz="quarter" idx="12" hasCustomPrompt="1"/>
          </p:nvPr>
        </p:nvSpPr>
        <p:spPr>
          <a:xfrm>
            <a:off x="1270800" y="4269600"/>
            <a:ext cx="972000" cy="972000"/>
          </a:xfrm>
          <a:prstGeom prst="rect">
            <a:avLst/>
          </a:prstGeom>
          <a:ln w="114300" cmpd="sng">
            <a:solidFill>
              <a:srgbClr val="39E6FD"/>
            </a:solidFill>
            <a:miter lim="800000"/>
          </a:ln>
        </p:spPr>
        <p:txBody>
          <a:bodyPr vert="horz" lIns="0" tIns="0" rIns="0" bIns="0" anchor="ctr" anchorCtr="0"/>
          <a:lstStyle>
            <a:lvl1pPr marL="0" indent="0" algn="ctr">
              <a:buNone/>
              <a:defRPr lang="en-US" sz="4500" b="1" kern="1200" dirty="0" smtClean="0">
                <a:solidFill>
                  <a:srgbClr val="96B400"/>
                </a:solidFill>
                <a:latin typeface="Arial"/>
                <a:ea typeface="+mn-ea"/>
                <a:cs typeface="Arial"/>
              </a:defRPr>
            </a:lvl1pPr>
          </a:lstStyle>
          <a:p>
            <a:pPr lvl="0"/>
            <a:r>
              <a:rPr lang="en-US" dirty="0"/>
              <a:t>1</a:t>
            </a:r>
          </a:p>
        </p:txBody>
      </p:sp>
      <p:sp>
        <p:nvSpPr>
          <p:cNvPr id="9" name="Text Placeholder 1">
            <a:extLst>
              <a:ext uri="{FF2B5EF4-FFF2-40B4-BE49-F238E27FC236}">
                <a16:creationId xmlns:a16="http://schemas.microsoft.com/office/drawing/2014/main" id="{3B98E8C5-2757-407B-B7E4-C77074FB9187}"/>
              </a:ext>
            </a:extLst>
          </p:cNvPr>
          <p:cNvSpPr>
            <a:spLocks noGrp="1"/>
          </p:cNvSpPr>
          <p:nvPr>
            <p:ph type="body" sz="quarter" idx="4294967295"/>
          </p:nvPr>
        </p:nvSpPr>
        <p:spPr>
          <a:xfrm>
            <a:off x="1863558" y="3332282"/>
            <a:ext cx="2761129" cy="813592"/>
          </a:xfrm>
          <a:prstGeom prst="rect">
            <a:avLst/>
          </a:prstGeom>
        </p:spPr>
        <p:txBody>
          <a:bodyPr lIns="0" tIns="0" rIns="0" bIns="0" anchor="b" anchorCtr="0"/>
          <a:lstStyle>
            <a:lvl1pPr>
              <a:defRPr>
                <a:solidFill>
                  <a:schemeClr val="bg1"/>
                </a:solidFill>
                <a:latin typeface="Museo 100" panose="02000000000000000000" pitchFamily="2" charset="0"/>
              </a:defRPr>
            </a:lvl1pPr>
          </a:lstStyle>
          <a:p>
            <a:pPr marL="0" indent="0">
              <a:buNone/>
            </a:pPr>
            <a:endParaRPr lang="en-GB" dirty="0"/>
          </a:p>
        </p:txBody>
      </p:sp>
      <p:sp>
        <p:nvSpPr>
          <p:cNvPr id="10" name="Text Placeholder 2">
            <a:extLst>
              <a:ext uri="{FF2B5EF4-FFF2-40B4-BE49-F238E27FC236}">
                <a16:creationId xmlns:a16="http://schemas.microsoft.com/office/drawing/2014/main" id="{4B468A51-B449-4389-915E-04F85FDD93F8}"/>
              </a:ext>
            </a:extLst>
          </p:cNvPr>
          <p:cNvSpPr>
            <a:spLocks noGrp="1"/>
          </p:cNvSpPr>
          <p:nvPr>
            <p:ph type="body" sz="quarter" idx="4294967295"/>
          </p:nvPr>
        </p:nvSpPr>
        <p:spPr>
          <a:xfrm>
            <a:off x="4953000" y="3287663"/>
            <a:ext cx="2768600" cy="858211"/>
          </a:xfrm>
          <a:prstGeom prst="rect">
            <a:avLst/>
          </a:prstGeom>
        </p:spPr>
        <p:txBody>
          <a:bodyPr lIns="0" tIns="0" rIns="0" bIns="0" anchor="b" anchorCtr="0"/>
          <a:lstStyle>
            <a:lvl1pPr>
              <a:lnSpc>
                <a:spcPct val="100000"/>
              </a:lnSpc>
              <a:defRPr/>
            </a:lvl1pPr>
          </a:lstStyle>
          <a:p>
            <a:pPr marL="0" indent="0">
              <a:buNone/>
            </a:pPr>
            <a:endParaRPr lang="en-US" sz="2000" dirty="0">
              <a:solidFill>
                <a:schemeClr val="bg1"/>
              </a:solidFill>
              <a:latin typeface="Museo 100" panose="02000000000000000000" pitchFamily="50" charset="0"/>
            </a:endParaRPr>
          </a:p>
        </p:txBody>
      </p:sp>
      <p:cxnSp>
        <p:nvCxnSpPr>
          <p:cNvPr id="11" name="Straight Connector 10">
            <a:extLst>
              <a:ext uri="{FF2B5EF4-FFF2-40B4-BE49-F238E27FC236}">
                <a16:creationId xmlns:a16="http://schemas.microsoft.com/office/drawing/2014/main" id="{BB20AE4A-1591-4B26-8C30-4F4D3BC4D6D6}"/>
              </a:ext>
            </a:extLst>
          </p:cNvPr>
          <p:cNvCxnSpPr/>
          <p:nvPr userDrawn="1"/>
        </p:nvCxnSpPr>
        <p:spPr>
          <a:xfrm>
            <a:off x="4780427" y="1993631"/>
            <a:ext cx="0" cy="2551766"/>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2" name="Graphic 11">
            <a:extLst>
              <a:ext uri="{FF2B5EF4-FFF2-40B4-BE49-F238E27FC236}">
                <a16:creationId xmlns:a16="http://schemas.microsoft.com/office/drawing/2014/main" id="{256B5A98-7FCC-4B58-A633-6B2E49F13C8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324453" y="4193672"/>
            <a:ext cx="2275108" cy="450729"/>
          </a:xfrm>
          <a:prstGeom prst="rect">
            <a:avLst/>
          </a:prstGeom>
        </p:spPr>
      </p:pic>
    </p:spTree>
    <p:extLst>
      <p:ext uri="{BB962C8B-B14F-4D97-AF65-F5344CB8AC3E}">
        <p14:creationId xmlns:p14="http://schemas.microsoft.com/office/powerpoint/2010/main" val="34653608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rgbClr val="39E6FD"/>
        </a:solidFill>
        <a:effectLst/>
      </p:bgPr>
    </p:bg>
    <p:spTree>
      <p:nvGrpSpPr>
        <p:cNvPr id="1" name=""/>
        <p:cNvGrpSpPr/>
        <p:nvPr/>
      </p:nvGrpSpPr>
      <p:grpSpPr>
        <a:xfrm>
          <a:off x="0" y="0"/>
          <a:ext cx="0" cy="0"/>
          <a:chOff x="0" y="0"/>
          <a:chExt cx="0" cy="0"/>
        </a:xfrm>
      </p:grpSpPr>
      <p:cxnSp>
        <p:nvCxnSpPr>
          <p:cNvPr id="9" name="Straight Connector 8"/>
          <p:cNvCxnSpPr>
            <a:cxnSpLocks/>
          </p:cNvCxnSpPr>
          <p:nvPr userDrawn="1"/>
        </p:nvCxnSpPr>
        <p:spPr>
          <a:xfrm>
            <a:off x="584200" y="1702800"/>
            <a:ext cx="0" cy="4181533"/>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dirty="0"/>
              <a:t>Click to edit Master text styles</a:t>
            </a:r>
          </a:p>
        </p:txBody>
      </p:sp>
      <p:sp>
        <p:nvSpPr>
          <p:cNvPr id="10" name="Text Placeholder 11"/>
          <p:cNvSpPr>
            <a:spLocks noGrp="1"/>
          </p:cNvSpPr>
          <p:nvPr>
            <p:ph type="body" sz="quarter" idx="14" hasCustomPrompt="1"/>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bg1"/>
                </a:solidFill>
                <a:latin typeface="Arial"/>
                <a:cs typeface="Arial"/>
              </a:defRPr>
            </a:lvl1pPr>
            <a:lvl2pPr marL="342900" indent="-342900">
              <a:lnSpc>
                <a:spcPts val="2000"/>
              </a:lnSpc>
              <a:buFont typeface="Arial" panose="020B0604020202020204" pitchFamily="34" charset="0"/>
              <a:buChar char="•"/>
              <a:defRPr sz="2000">
                <a:solidFill>
                  <a:srgbClr val="9D9FA2"/>
                </a:solidFill>
                <a:latin typeface="Arial"/>
                <a:cs typeface="Arial"/>
              </a:defRPr>
            </a:lvl2pPr>
            <a:lvl3pPr marL="538163" marR="0" indent="-269875" algn="l" defTabSz="914400" rtl="0" eaLnBrk="1" fontAlgn="auto" latinLnBrk="0" hangingPunct="1">
              <a:lnSpc>
                <a:spcPct val="90000"/>
              </a:lnSpc>
              <a:spcBef>
                <a:spcPts val="0"/>
              </a:spcBef>
              <a:spcAft>
                <a:spcPts val="1200"/>
              </a:spcAft>
              <a:buClrTx/>
              <a:buSzTx/>
              <a:buFont typeface="Arial" panose="020B0604020202020204" pitchFamily="34" charset="0"/>
              <a:buChar char="•"/>
              <a:tabLst/>
              <a:defRPr baseline="0">
                <a:solidFill>
                  <a:schemeClr val="bg1"/>
                </a:solidFill>
                <a:latin typeface="Arial" panose="020B0604020202020204" pitchFamily="34" charset="0"/>
                <a:cs typeface="Arial" panose="020B0604020202020204" pitchFamily="34" charset="0"/>
              </a:defRPr>
            </a:lvl3pPr>
          </a:lstStyle>
          <a:p>
            <a:pPr lvl="0"/>
            <a:r>
              <a:rPr lang="en-US" dirty="0"/>
              <a:t>Click to edit Master text styles 25pt</a:t>
            </a:r>
          </a:p>
          <a:p>
            <a:pPr lvl="2"/>
            <a:r>
              <a:rPr lang="en-GB" dirty="0"/>
              <a:t>s</a:t>
            </a:r>
            <a:r>
              <a:rPr lang="en-US" dirty="0" err="1"/>
              <a:t>ub-bulletpoint</a:t>
            </a:r>
            <a:r>
              <a:rPr lang="en-US" dirty="0"/>
              <a:t> formatting 20pt</a:t>
            </a:r>
          </a:p>
        </p:txBody>
      </p:sp>
    </p:spTree>
    <p:extLst>
      <p:ext uri="{BB962C8B-B14F-4D97-AF65-F5344CB8AC3E}">
        <p14:creationId xmlns:p14="http://schemas.microsoft.com/office/powerpoint/2010/main" val="21472358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rgbClr val="00B4C8"/>
        </a:solidFill>
        <a:effectLst/>
      </p:bgPr>
    </p:bg>
    <p:spTree>
      <p:nvGrpSpPr>
        <p:cNvPr id="1" name=""/>
        <p:cNvGrpSpPr/>
        <p:nvPr/>
      </p:nvGrpSpPr>
      <p:grpSpPr>
        <a:xfrm>
          <a:off x="0" y="0"/>
          <a:ext cx="0" cy="0"/>
          <a:chOff x="0" y="0"/>
          <a:chExt cx="0" cy="0"/>
        </a:xfrm>
      </p:grpSpPr>
      <p:cxnSp>
        <p:nvCxnSpPr>
          <p:cNvPr id="8" name="Straight Connector 7"/>
          <p:cNvCxnSpPr/>
          <p:nvPr userDrawn="1"/>
        </p:nvCxnSpPr>
        <p:spPr>
          <a:xfrm>
            <a:off x="584200" y="1702800"/>
            <a:ext cx="0" cy="3233094"/>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 name="Text Placeholder 11"/>
          <p:cNvSpPr>
            <a:spLocks noGrp="1"/>
          </p:cNvSpPr>
          <p:nvPr>
            <p:ph type="body" sz="quarter" idx="14"/>
          </p:nvPr>
        </p:nvSpPr>
        <p:spPr>
          <a:xfrm>
            <a:off x="723600" y="1702799"/>
            <a:ext cx="7861300" cy="4918133"/>
          </a:xfrm>
          <a:prstGeom prst="rect">
            <a:avLst/>
          </a:prstGeom>
          <a:effectLst/>
        </p:spPr>
        <p:txBody>
          <a:bodyPr vert="horz" lIns="0" tIns="0" rIns="0" bIns="0"/>
          <a:lstStyle>
            <a:lvl1pPr marL="271463" indent="-271463">
              <a:lnSpc>
                <a:spcPct val="100000"/>
              </a:lnSpc>
              <a:spcBef>
                <a:spcPts val="0"/>
              </a:spcBef>
              <a:spcAft>
                <a:spcPts val="1400"/>
              </a:spcAft>
              <a:buFont typeface="Arial"/>
              <a:buChar char="•"/>
              <a:defRPr sz="2500" b="0" cap="none" spc="0">
                <a:ln w="0"/>
                <a:solidFill>
                  <a:schemeClr val="bg1"/>
                </a:solidFill>
                <a:effectLst/>
                <a:latin typeface="Arial"/>
                <a:cs typeface="Arial"/>
              </a:defRPr>
            </a:lvl1pPr>
            <a:lvl2pPr marL="0" indent="0">
              <a:lnSpc>
                <a:spcPts val="2000"/>
              </a:lnSpc>
              <a:buNone/>
              <a:defRPr sz="2000">
                <a:solidFill>
                  <a:srgbClr val="9D9FA2"/>
                </a:solidFill>
                <a:latin typeface="Arial"/>
                <a:cs typeface="Arial"/>
              </a:defRPr>
            </a:lvl2pPr>
          </a:lstStyle>
          <a:p>
            <a:pPr lvl="0"/>
            <a:r>
              <a:rPr lang="en-US" dirty="0"/>
              <a:t>Click to edit Master text styles</a:t>
            </a:r>
          </a:p>
        </p:txBody>
      </p:sp>
      <p:sp>
        <p:nvSpPr>
          <p:cNvPr id="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dirty="0"/>
              <a:t>Click to edit Master text styles</a:t>
            </a:r>
          </a:p>
        </p:txBody>
      </p:sp>
    </p:spTree>
    <p:extLst>
      <p:ext uri="{BB962C8B-B14F-4D97-AF65-F5344CB8AC3E}">
        <p14:creationId xmlns:p14="http://schemas.microsoft.com/office/powerpoint/2010/main" val="38016424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11" name="Picture 10" descr="A picture containing colorful&#10;&#10;Description automatically generated">
            <a:extLst>
              <a:ext uri="{FF2B5EF4-FFF2-40B4-BE49-F238E27FC236}">
                <a16:creationId xmlns:a16="http://schemas.microsoft.com/office/drawing/2014/main" id="{DDC71CE4-9847-48F1-91B9-F0AC5BA7164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47700"/>
          </a:xfrm>
          <a:prstGeom prst="rect">
            <a:avLst/>
          </a:prstGeom>
        </p:spPr>
      </p:pic>
      <p:sp>
        <p:nvSpPr>
          <p:cNvPr id="8"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9"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00B4C8"/>
                </a:solidFill>
                <a:latin typeface="Arial"/>
                <a:cs typeface="Arial"/>
              </a:defRPr>
            </a:lvl2pPr>
            <a:lvl3pPr marL="723900" indent="-279400">
              <a:lnSpc>
                <a:spcPct val="100000"/>
              </a:lnSpc>
              <a:buFont typeface="Arial"/>
              <a:buChar char="•"/>
              <a:defRPr lang="en-US" sz="2000" kern="1200" baseline="0" dirty="0" smtClean="0">
                <a:solidFill>
                  <a:srgbClr val="F69E40"/>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sp>
        <p:nvSpPr>
          <p:cNvPr id="7" name="TextBox 6"/>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effectLst>
                  <a:glow rad="228600">
                    <a:schemeClr val="tx1">
                      <a:alpha val="40000"/>
                    </a:schemeClr>
                  </a:glow>
                </a:effectLst>
                <a:latin typeface="Arial"/>
                <a:cs typeface="Arial"/>
              </a:rPr>
              <a:t>Why PG Online?</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dirty="0">
                <a:solidFill>
                  <a:srgbClr val="FFFFFF"/>
                </a:solidFill>
                <a:effectLst>
                  <a:glow rad="228600">
                    <a:schemeClr val="tx1">
                      <a:alpha val="40000"/>
                    </a:schemeClr>
                  </a:glow>
                </a:effectLst>
                <a:latin typeface="Arial"/>
                <a:cs typeface="Arial"/>
              </a:rPr>
              <a:t>Seamless integration into teaching and learning</a:t>
            </a:r>
          </a:p>
        </p:txBody>
      </p:sp>
      <p:pic>
        <p:nvPicPr>
          <p:cNvPr id="10" name="Graphic 9">
            <a:extLst>
              <a:ext uri="{FF2B5EF4-FFF2-40B4-BE49-F238E27FC236}">
                <a16:creationId xmlns:a16="http://schemas.microsoft.com/office/drawing/2014/main" id="{7EB66CEE-67DB-42AA-9842-0FF92F7DB9A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282727" y="6316547"/>
            <a:ext cx="1432860" cy="338190"/>
          </a:xfrm>
          <a:prstGeom prst="rect">
            <a:avLst/>
          </a:prstGeom>
        </p:spPr>
      </p:pic>
    </p:spTree>
    <p:extLst>
      <p:ext uri="{BB962C8B-B14F-4D97-AF65-F5344CB8AC3E}">
        <p14:creationId xmlns:p14="http://schemas.microsoft.com/office/powerpoint/2010/main" val="38425075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10" name="Picture 9" descr="A picture containing colorful&#10;&#10;Description automatically generated">
            <a:extLst>
              <a:ext uri="{FF2B5EF4-FFF2-40B4-BE49-F238E27FC236}">
                <a16:creationId xmlns:a16="http://schemas.microsoft.com/office/drawing/2014/main" id="{4921B3C8-5BD4-4805-BFA0-523F4B6CB8D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47700"/>
          </a:xfrm>
          <a:prstGeom prst="rect">
            <a:avLst/>
          </a:prstGeom>
        </p:spPr>
      </p:pic>
      <p:pic>
        <p:nvPicPr>
          <p:cNvPr id="6" name="Picture 5" descr="Untitled-1.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sp>
        <p:nvSpPr>
          <p:cNvPr id="1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8" name="Text Placeholder 11"/>
          <p:cNvSpPr>
            <a:spLocks noGrp="1"/>
          </p:cNvSpPr>
          <p:nvPr>
            <p:ph type="body" sz="quarter" idx="14" hasCustomPrompt="1"/>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lang="en-US" sz="2000" kern="1200" dirty="0">
                <a:solidFill>
                  <a:srgbClr val="00B4C8"/>
                </a:solidFill>
                <a:latin typeface="Arial"/>
                <a:ea typeface="+mn-ea"/>
                <a:cs typeface="Arial"/>
              </a:defRPr>
            </a:lvl2pPr>
            <a:lvl3pPr marL="723900" indent="-279400">
              <a:lnSpc>
                <a:spcPct val="100000"/>
              </a:lnSpc>
              <a:buFont typeface="Arial"/>
              <a:buChar char="•"/>
              <a:defRPr lang="en-US" sz="2000" kern="1200" baseline="0" dirty="0">
                <a:solidFill>
                  <a:srgbClr val="F69E40"/>
                </a:solidFill>
                <a:latin typeface="Arial"/>
                <a:ea typeface="+mn-ea"/>
                <a:cs typeface="Arial"/>
              </a:defRPr>
            </a:lvl3pPr>
          </a:lstStyle>
          <a:p>
            <a:pPr lvl="0"/>
            <a:r>
              <a:rPr lang="en-US" dirty="0"/>
              <a:t>Click to edit Master text styles</a:t>
            </a:r>
          </a:p>
          <a:p>
            <a:pPr marL="723900" lvl="1" indent="-279400" algn="l" defTabSz="914400" rtl="0" eaLnBrk="1" latinLnBrk="0" hangingPunct="1">
              <a:lnSpc>
                <a:spcPct val="100000"/>
              </a:lnSpc>
              <a:spcBef>
                <a:spcPts val="0"/>
              </a:spcBef>
              <a:spcAft>
                <a:spcPts val="1200"/>
              </a:spcAft>
              <a:buFont typeface="Arial"/>
              <a:buChar char="•"/>
            </a:pPr>
            <a:r>
              <a:rPr lang="en-US" dirty="0"/>
              <a:t>Second level</a:t>
            </a:r>
          </a:p>
          <a:p>
            <a:pPr marL="723900" lvl="2" indent="-279400" algn="l" defTabSz="914400" rtl="0" eaLnBrk="1" latinLnBrk="0" hangingPunct="1">
              <a:lnSpc>
                <a:spcPct val="100000"/>
              </a:lnSpc>
              <a:spcBef>
                <a:spcPts val="500"/>
              </a:spcBef>
              <a:buFont typeface="Arial"/>
              <a:buChar char="•"/>
            </a:pPr>
            <a:r>
              <a:rPr lang="en-US" dirty="0"/>
              <a:t>Third level</a:t>
            </a:r>
          </a:p>
        </p:txBody>
      </p:sp>
      <p:sp>
        <p:nvSpPr>
          <p:cNvPr id="12" name="TextBox 11">
            <a:extLst>
              <a:ext uri="{FF2B5EF4-FFF2-40B4-BE49-F238E27FC236}">
                <a16:creationId xmlns:a16="http://schemas.microsoft.com/office/drawing/2014/main" id="{50599603-7447-49DE-A68E-D0E2612AD7B7}"/>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effectLst>
                  <a:glow rad="228600">
                    <a:schemeClr val="tx1">
                      <a:alpha val="40000"/>
                    </a:schemeClr>
                  </a:glow>
                </a:effectLst>
                <a:latin typeface="+mn-lt"/>
                <a:cs typeface="Arial"/>
              </a:rPr>
              <a:t>Why PG Online?</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dirty="0">
                <a:solidFill>
                  <a:srgbClr val="FFFFFF"/>
                </a:solidFill>
                <a:effectLst>
                  <a:glow rad="228600">
                    <a:schemeClr val="tx1">
                      <a:alpha val="40000"/>
                    </a:schemeClr>
                  </a:glow>
                </a:effectLst>
                <a:latin typeface="+mn-lt"/>
                <a:cs typeface="Arial"/>
              </a:rPr>
              <a:t>Seamless integration into teaching and learning</a:t>
            </a:r>
          </a:p>
        </p:txBody>
      </p:sp>
      <p:pic>
        <p:nvPicPr>
          <p:cNvPr id="11" name="Graphic 10">
            <a:extLst>
              <a:ext uri="{FF2B5EF4-FFF2-40B4-BE49-F238E27FC236}">
                <a16:creationId xmlns:a16="http://schemas.microsoft.com/office/drawing/2014/main" id="{1B94E5D7-E500-4C95-91B4-C799857E278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282727" y="6316547"/>
            <a:ext cx="1432860" cy="338190"/>
          </a:xfrm>
          <a:prstGeom prst="rect">
            <a:avLst/>
          </a:prstGeom>
        </p:spPr>
      </p:pic>
    </p:spTree>
    <p:extLst>
      <p:ext uri="{BB962C8B-B14F-4D97-AF65-F5344CB8AC3E}">
        <p14:creationId xmlns:p14="http://schemas.microsoft.com/office/powerpoint/2010/main" val="28388699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pic>
        <p:nvPicPr>
          <p:cNvPr id="6" name="Picture 5" descr="A picture containing colorful&#10;&#10;Description automatically generated">
            <a:extLst>
              <a:ext uri="{FF2B5EF4-FFF2-40B4-BE49-F238E27FC236}">
                <a16:creationId xmlns:a16="http://schemas.microsoft.com/office/drawing/2014/main" id="{029E9EB3-6FAA-4278-BE4F-F3E8199F0BC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47700"/>
          </a:xfrm>
          <a:prstGeom prst="rect">
            <a:avLst/>
          </a:prstGeom>
        </p:spPr>
      </p:pic>
      <p:sp>
        <p:nvSpPr>
          <p:cNvPr id="8"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9" name="Text Placeholder 11"/>
          <p:cNvSpPr>
            <a:spLocks noGrp="1"/>
          </p:cNvSpPr>
          <p:nvPr>
            <p:ph type="body" sz="quarter" idx="14" hasCustomPrompt="1"/>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lang="en-US" sz="2000" kern="1200" dirty="0">
                <a:solidFill>
                  <a:srgbClr val="00B4C8"/>
                </a:solidFill>
                <a:latin typeface="Arial"/>
                <a:ea typeface="+mn-ea"/>
                <a:cs typeface="Arial"/>
              </a:defRPr>
            </a:lvl2pPr>
            <a:lvl3pPr marL="723900" indent="-279400">
              <a:lnSpc>
                <a:spcPct val="100000"/>
              </a:lnSpc>
              <a:buFont typeface="Arial"/>
              <a:buChar char="•"/>
              <a:defRPr lang="en-US" sz="2000" kern="1200" baseline="0" dirty="0">
                <a:solidFill>
                  <a:srgbClr val="F69E40"/>
                </a:solidFill>
                <a:latin typeface="Arial"/>
                <a:ea typeface="+mn-ea"/>
                <a:cs typeface="Arial"/>
              </a:defRPr>
            </a:lvl3pPr>
          </a:lstStyle>
          <a:p>
            <a:pPr lvl="0"/>
            <a:r>
              <a:rPr lang="en-US" dirty="0"/>
              <a:t>Click to edit Master text styles</a:t>
            </a:r>
          </a:p>
          <a:p>
            <a:pPr marL="723900" lvl="1" indent="-279400" algn="l" defTabSz="914400" rtl="0" eaLnBrk="1" latinLnBrk="0" hangingPunct="1">
              <a:lnSpc>
                <a:spcPct val="100000"/>
              </a:lnSpc>
              <a:spcBef>
                <a:spcPts val="0"/>
              </a:spcBef>
              <a:spcAft>
                <a:spcPts val="1200"/>
              </a:spcAft>
              <a:buFont typeface="Arial"/>
              <a:buChar char="•"/>
            </a:pPr>
            <a:r>
              <a:rPr lang="en-US" dirty="0"/>
              <a:t>Second level</a:t>
            </a:r>
          </a:p>
          <a:p>
            <a:pPr marL="723900" lvl="2" indent="-279400" algn="l" defTabSz="914400" rtl="0" eaLnBrk="1" latinLnBrk="0" hangingPunct="1">
              <a:lnSpc>
                <a:spcPct val="100000"/>
              </a:lnSpc>
              <a:spcBef>
                <a:spcPts val="500"/>
              </a:spcBef>
              <a:buFont typeface="Arial"/>
              <a:buChar char="•"/>
            </a:pPr>
            <a:r>
              <a:rPr lang="en-US" dirty="0"/>
              <a:t>Third level</a:t>
            </a:r>
          </a:p>
        </p:txBody>
      </p:sp>
      <p:sp>
        <p:nvSpPr>
          <p:cNvPr id="11" name="TextBox 10">
            <a:extLst>
              <a:ext uri="{FF2B5EF4-FFF2-40B4-BE49-F238E27FC236}">
                <a16:creationId xmlns:a16="http://schemas.microsoft.com/office/drawing/2014/main" id="{C6B52656-4C3D-4785-997B-D7FF20ECDBBA}"/>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effectLst>
                  <a:glow rad="228600">
                    <a:schemeClr val="tx1">
                      <a:alpha val="40000"/>
                    </a:schemeClr>
                  </a:glow>
                </a:effectLst>
                <a:latin typeface="+mn-lt"/>
                <a:cs typeface="Arial"/>
              </a:rPr>
              <a:t>Why PG Online?</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dirty="0">
                <a:solidFill>
                  <a:srgbClr val="FFFFFF"/>
                </a:solidFill>
                <a:effectLst>
                  <a:glow rad="228600">
                    <a:schemeClr val="tx1">
                      <a:alpha val="40000"/>
                    </a:schemeClr>
                  </a:glow>
                </a:effectLst>
                <a:latin typeface="+mn-lt"/>
                <a:cs typeface="Arial"/>
              </a:rPr>
              <a:t>Seamless integration into teaching and learning</a:t>
            </a:r>
          </a:p>
        </p:txBody>
      </p:sp>
    </p:spTree>
    <p:extLst>
      <p:ext uri="{BB962C8B-B14F-4D97-AF65-F5344CB8AC3E}">
        <p14:creationId xmlns:p14="http://schemas.microsoft.com/office/powerpoint/2010/main" val="33637125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7" name="Picture 6" descr="A picture containing colorful&#10;&#10;Description automatically generated">
            <a:extLst>
              <a:ext uri="{FF2B5EF4-FFF2-40B4-BE49-F238E27FC236}">
                <a16:creationId xmlns:a16="http://schemas.microsoft.com/office/drawing/2014/main" id="{2EDF0B86-512D-4761-8F69-58F00C529E4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47700"/>
          </a:xfrm>
          <a:prstGeom prst="rect">
            <a:avLst/>
          </a:prstGeom>
        </p:spPr>
      </p:pic>
      <p:pic>
        <p:nvPicPr>
          <p:cNvPr id="10" name="Picture 9" descr="Untitled-1.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sp>
        <p:nvSpPr>
          <p:cNvPr id="9"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4"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lang="en-US" sz="2000" kern="1200" dirty="0">
                <a:solidFill>
                  <a:srgbClr val="00B4C8"/>
                </a:solidFill>
                <a:latin typeface="Arial"/>
                <a:ea typeface="+mn-ea"/>
                <a:cs typeface="Arial"/>
              </a:defRPr>
            </a:lvl2pPr>
            <a:lvl3pPr marL="723900" indent="-279400">
              <a:lnSpc>
                <a:spcPct val="100000"/>
              </a:lnSpc>
              <a:buFont typeface="Arial"/>
              <a:buChar char="•"/>
              <a:defRPr lang="en-US" sz="2000" kern="1200" baseline="0" dirty="0">
                <a:solidFill>
                  <a:srgbClr val="F69E40"/>
                </a:solidFill>
                <a:latin typeface="Arial"/>
                <a:ea typeface="+mn-ea"/>
                <a:cs typeface="Arial"/>
              </a:defRPr>
            </a:lvl3pPr>
          </a:lstStyle>
          <a:p>
            <a:pPr lvl="0"/>
            <a:r>
              <a:rPr lang="en-US" dirty="0"/>
              <a:t>Click to edit Master text styles</a:t>
            </a:r>
          </a:p>
          <a:p>
            <a:pPr marL="723900" lvl="1" indent="-279400" algn="l" defTabSz="914400" rtl="0" eaLnBrk="1" latinLnBrk="0" hangingPunct="1">
              <a:lnSpc>
                <a:spcPct val="100000"/>
              </a:lnSpc>
              <a:spcBef>
                <a:spcPts val="0"/>
              </a:spcBef>
              <a:spcAft>
                <a:spcPts val="1200"/>
              </a:spcAft>
              <a:buFont typeface="Arial"/>
              <a:buChar char="•"/>
            </a:pPr>
            <a:r>
              <a:rPr lang="en-US" dirty="0"/>
              <a:t>Second level</a:t>
            </a:r>
          </a:p>
          <a:p>
            <a:pPr marL="723900" lvl="2" indent="-279400" algn="l" defTabSz="914400" rtl="0" eaLnBrk="1" latinLnBrk="0" hangingPunct="1">
              <a:lnSpc>
                <a:spcPct val="100000"/>
              </a:lnSpc>
              <a:spcBef>
                <a:spcPts val="500"/>
              </a:spcBef>
              <a:buFont typeface="Arial"/>
              <a:buChar char="•"/>
            </a:pPr>
            <a:r>
              <a:rPr lang="en-US" dirty="0"/>
              <a:t>Third level</a:t>
            </a:r>
          </a:p>
        </p:txBody>
      </p:sp>
      <p:sp>
        <p:nvSpPr>
          <p:cNvPr id="12" name="TextBox 11">
            <a:extLst>
              <a:ext uri="{FF2B5EF4-FFF2-40B4-BE49-F238E27FC236}">
                <a16:creationId xmlns:a16="http://schemas.microsoft.com/office/drawing/2014/main" id="{D02EF455-F5EF-4D27-84EB-480034AE1767}"/>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effectLst>
                  <a:glow rad="228600">
                    <a:schemeClr val="tx1">
                      <a:alpha val="40000"/>
                    </a:schemeClr>
                  </a:glow>
                </a:effectLst>
                <a:latin typeface="+mn-lt"/>
                <a:cs typeface="Arial"/>
              </a:rPr>
              <a:t>Why PG Online?</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dirty="0">
                <a:solidFill>
                  <a:srgbClr val="FFFFFF"/>
                </a:solidFill>
                <a:effectLst>
                  <a:glow rad="228600">
                    <a:schemeClr val="tx1">
                      <a:alpha val="40000"/>
                    </a:schemeClr>
                  </a:glow>
                </a:effectLst>
                <a:latin typeface="+mn-lt"/>
                <a:cs typeface="Arial"/>
              </a:rPr>
              <a:t>Seamless integration into teaching and learning</a:t>
            </a:r>
          </a:p>
        </p:txBody>
      </p:sp>
    </p:spTree>
    <p:extLst>
      <p:ext uri="{BB962C8B-B14F-4D97-AF65-F5344CB8AC3E}">
        <p14:creationId xmlns:p14="http://schemas.microsoft.com/office/powerpoint/2010/main" val="30155895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chemeClr val="tx1"/>
        </a:solidFill>
        <a:effectLst/>
      </p:bgPr>
    </p:bg>
    <p:spTree>
      <p:nvGrpSpPr>
        <p:cNvPr id="1" name=""/>
        <p:cNvGrpSpPr/>
        <p:nvPr/>
      </p:nvGrpSpPr>
      <p:grpSpPr>
        <a:xfrm>
          <a:off x="0" y="0"/>
          <a:ext cx="0" cy="0"/>
          <a:chOff x="0" y="0"/>
          <a:chExt cx="0" cy="0"/>
        </a:xfrm>
      </p:grpSpPr>
      <p:pic>
        <p:nvPicPr>
          <p:cNvPr id="7" name="Picture 6" descr="A picture containing colorful&#10;&#10;Description automatically generated">
            <a:extLst>
              <a:ext uri="{FF2B5EF4-FFF2-40B4-BE49-F238E27FC236}">
                <a16:creationId xmlns:a16="http://schemas.microsoft.com/office/drawing/2014/main" id="{66C42F58-2CCE-47EE-A4F1-DBE3B6C8C83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47700"/>
          </a:xfrm>
          <a:prstGeom prst="rect">
            <a:avLst/>
          </a:prstGeom>
        </p:spPr>
      </p:pic>
      <p:sp>
        <p:nvSpPr>
          <p:cNvPr id="2" name="Rectangle 1"/>
          <p:cNvSpPr/>
          <p:nvPr userDrawn="1"/>
        </p:nvSpPr>
        <p:spPr>
          <a:xfrm>
            <a:off x="676274" y="1701461"/>
            <a:ext cx="7829551" cy="4555093"/>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Copyright</a:t>
            </a:r>
            <a:endParaRPr kumimoji="0" lang="en-GB" sz="1200" b="1" i="0" u="none" strike="noStrike" kern="1200" cap="none" spc="0" normalizeH="0" baseline="0" noProof="0" dirty="0">
              <a:ln>
                <a:noFill/>
              </a:ln>
              <a:solidFill>
                <a:schemeClr val="bg1"/>
              </a:solidFill>
              <a:effectLst/>
              <a:uLnTx/>
              <a:uFillTx/>
              <a:latin typeface="Arial"/>
              <a:ea typeface="+mn-ea"/>
              <a:cs typeface="Arial"/>
            </a:endParaRP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 2019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contents of this unit are protected by copyright. </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unit and all the worksheets, PowerPoint presentations, teaching guides and other associated files distributed with it are supplied to you by PG Online Limited under licence and may be used and copied by you only in accordance with the terms of the licence. Except as expressly permitted by the licence, no part of the materials distributed with this unit may be used, reproduced, stored in a retrieval system, or transmitted, in any form or by any means, electronic or otherwise, without the prior written permission of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Licence agreement</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is a legal agreement between you, the end user, and PG Online Limited. This unit and all the worksheets, PowerPoint presentations, teaching guides and other associated files distributed with it is licensed, not sold, to you by PG Online Limited for use under the terms of the licence.</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materials distributed with this unit may be freely copied and used by members of a single institution on a single site only. You are not permitted to share in any way any of the materials or part of the materials with any third party, including users on another site or individuals who are members of a separate institution. You acknowledge that the materials must remain with you, the licencing institution, and no part of the materials may be transferred to another institution. You also agree not to procure, authorise, encourage, facilitate or enable any third party to reproduce these materials in whole or in part without the prior permission of PG Online Limited.</a:t>
            </a:r>
            <a:endParaRPr lang="en-GB" sz="1200" dirty="0">
              <a:solidFill>
                <a:schemeClr val="bg1"/>
              </a:solidFill>
            </a:endParaRPr>
          </a:p>
        </p:txBody>
      </p:sp>
      <mc:AlternateContent xmlns:mc="http://schemas.openxmlformats.org/markup-compatibility/2006" xmlns:p14="http://schemas.microsoft.com/office/powerpoint/2010/main">
        <mc:Choice Requires="p14">
          <p:contentPart p14:bwMode="auto" r:id="rId3">
            <p14:nvContentPartPr>
              <p14:cNvPr id="15" name="Ink 14"/>
              <p14:cNvContentPartPr/>
              <p14:nvPr userDrawn="1"/>
            </p14:nvContentPartPr>
            <p14:xfrm>
              <a:off x="7587237" y="6556136"/>
              <a:ext cx="49320" cy="10080"/>
            </p14:xfrm>
          </p:contentPart>
        </mc:Choice>
        <mc:Fallback xmlns="">
          <p:pic>
            <p:nvPicPr>
              <p:cNvPr id="15" name="Ink 14"/>
              <p:cNvPicPr/>
              <p:nvPr/>
            </p:nvPicPr>
            <p:blipFill>
              <a:blip r:embed="rId4"/>
              <a:stretch>
                <a:fillRect/>
              </a:stretch>
            </p:blipFill>
            <p:spPr>
              <a:xfrm>
                <a:off x="7581837" y="6550016"/>
                <a:ext cx="60840" cy="21600"/>
              </a:xfrm>
              <a:prstGeom prst="rect">
                <a:avLst/>
              </a:prstGeom>
            </p:spPr>
          </p:pic>
        </mc:Fallback>
      </mc:AlternateContent>
      <p:sp>
        <p:nvSpPr>
          <p:cNvPr id="8" name="TextBox 7">
            <a:extLst>
              <a:ext uri="{FF2B5EF4-FFF2-40B4-BE49-F238E27FC236}">
                <a16:creationId xmlns:a16="http://schemas.microsoft.com/office/drawing/2014/main" id="{BF2E418F-A306-4F4C-876F-D208406EDAC0}"/>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effectLst>
                  <a:glow rad="228600">
                    <a:schemeClr val="tx1">
                      <a:alpha val="40000"/>
                    </a:schemeClr>
                  </a:glow>
                </a:effectLst>
                <a:latin typeface="+mn-lt"/>
                <a:cs typeface="Arial"/>
              </a:rPr>
              <a:t>Why PG Online?</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dirty="0">
                <a:solidFill>
                  <a:srgbClr val="FFFFFF"/>
                </a:solidFill>
                <a:effectLst>
                  <a:glow rad="228600">
                    <a:schemeClr val="tx1">
                      <a:alpha val="40000"/>
                    </a:schemeClr>
                  </a:glow>
                </a:effectLst>
                <a:latin typeface="+mn-lt"/>
                <a:cs typeface="Arial"/>
              </a:rPr>
              <a:t>Seamless integration into teaching and learning</a:t>
            </a:r>
          </a:p>
        </p:txBody>
      </p:sp>
      <p:pic>
        <p:nvPicPr>
          <p:cNvPr id="11" name="Graphic 10">
            <a:extLst>
              <a:ext uri="{FF2B5EF4-FFF2-40B4-BE49-F238E27FC236}">
                <a16:creationId xmlns:a16="http://schemas.microsoft.com/office/drawing/2014/main" id="{2F38150C-A8EB-4022-AFC0-137DCD3248C5}"/>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7282727" y="6316547"/>
            <a:ext cx="1432860" cy="338190"/>
          </a:xfrm>
          <a:prstGeom prst="rect">
            <a:avLst/>
          </a:prstGeom>
        </p:spPr>
      </p:pic>
    </p:spTree>
    <p:extLst>
      <p:ext uri="{BB962C8B-B14F-4D97-AF65-F5344CB8AC3E}">
        <p14:creationId xmlns:p14="http://schemas.microsoft.com/office/powerpoint/2010/main" val="3098249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2898210"/>
      </p:ext>
    </p:extLst>
  </p:cSld>
  <p:clrMap bg1="lt1" tx1="dk1" bg2="lt2" tx2="dk2" accent1="accent1" accent2="accent2" accent3="accent3" accent4="accent4" accent5="accent5" accent6="accent6" hlink="hlink" folHlink="folHlink"/>
  <p:sldLayoutIdLst>
    <p:sldLayoutId id="2147483681" r:id="rId1"/>
    <p:sldLayoutId id="2147483674" r:id="rId2"/>
    <p:sldLayoutId id="2147483675" r:id="rId3"/>
    <p:sldLayoutId id="2147483676" r:id="rId4"/>
    <p:sldLayoutId id="2147483677" r:id="rId5"/>
    <p:sldLayoutId id="2147483678" r:id="rId6"/>
    <p:sldLayoutId id="2147483679" r:id="rId7"/>
    <p:sldLayoutId id="2147483680"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
          <p:cNvSpPr>
            <a:spLocks noGrp="1"/>
          </p:cNvSpPr>
          <p:nvPr>
            <p:ph type="body" sz="quarter" idx="10"/>
          </p:nvPr>
        </p:nvSpPr>
        <p:spPr>
          <a:xfrm>
            <a:off x="1863558" y="1994400"/>
            <a:ext cx="2793900" cy="813592"/>
          </a:xfrm>
        </p:spPr>
        <p:txBody>
          <a:bodyPr/>
          <a:lstStyle/>
          <a:p>
            <a:r>
              <a:rPr lang="en-US" sz="4800" dirty="0">
                <a:latin typeface="Museo 700" panose="02000000000000000000" pitchFamily="50" charset="0"/>
              </a:rPr>
              <a:t>Why PG?</a:t>
            </a:r>
            <a:endParaRPr lang="en-US" sz="4800" b="0" dirty="0">
              <a:latin typeface="Museo900-Regular"/>
              <a:cs typeface="Museo900-Regular"/>
            </a:endParaRPr>
          </a:p>
        </p:txBody>
      </p:sp>
      <p:sp>
        <p:nvSpPr>
          <p:cNvPr id="6" name="Text Placeholder 2"/>
          <p:cNvSpPr>
            <a:spLocks noGrp="1"/>
          </p:cNvSpPr>
          <p:nvPr>
            <p:ph type="body" sz="quarter" idx="11"/>
          </p:nvPr>
        </p:nvSpPr>
        <p:spPr/>
        <p:txBody>
          <a:bodyPr/>
          <a:lstStyle/>
          <a:p>
            <a:r>
              <a:rPr lang="en-GB" dirty="0">
                <a:latin typeface="Museo 700" panose="02000000000000000000" pitchFamily="2" charset="0"/>
              </a:rPr>
              <a:t>Using resources that just work</a:t>
            </a:r>
          </a:p>
        </p:txBody>
      </p:sp>
      <p:pic>
        <p:nvPicPr>
          <p:cNvPr id="13" name="Picture 12" descr="A close up of a logo&#10;&#10;Description automatically generated">
            <a:extLst>
              <a:ext uri="{FF2B5EF4-FFF2-40B4-BE49-F238E27FC236}">
                <a16:creationId xmlns:a16="http://schemas.microsoft.com/office/drawing/2014/main" id="{F4163A42-0ADB-4AE0-A67F-864243B794C8}"/>
              </a:ext>
            </a:extLst>
          </p:cNvPr>
          <p:cNvPicPr>
            <a:picLocks noChangeAspect="1"/>
          </p:cNvPicPr>
          <p:nvPr/>
        </p:nvPicPr>
        <p:blipFill>
          <a:blip r:embed="rId2">
            <a:duotone>
              <a:prstClr val="black"/>
              <a:schemeClr val="accent4">
                <a:tint val="45000"/>
                <a:satMod val="400000"/>
              </a:schemeClr>
            </a:duotone>
            <a:extLst>
              <a:ext uri="{28A0092B-C50C-407E-A947-70E740481C1C}">
                <a14:useLocalDpi xmlns:a14="http://schemas.microsoft.com/office/drawing/2010/main"/>
              </a:ext>
            </a:extLst>
          </a:blip>
          <a:stretch>
            <a:fillRect/>
          </a:stretch>
        </p:blipFill>
        <p:spPr>
          <a:xfrm>
            <a:off x="1116948" y="4270159"/>
            <a:ext cx="1268178" cy="875646"/>
          </a:xfrm>
          <a:prstGeom prst="rect">
            <a:avLst/>
          </a:prstGeom>
        </p:spPr>
      </p:pic>
    </p:spTree>
    <p:extLst>
      <p:ext uri="{BB962C8B-B14F-4D97-AF65-F5344CB8AC3E}">
        <p14:creationId xmlns:p14="http://schemas.microsoft.com/office/powerpoint/2010/main" val="1974340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0E9D746-1040-4443-AFAE-27ED116617F9}"/>
              </a:ext>
            </a:extLst>
          </p:cNvPr>
          <p:cNvSpPr>
            <a:spLocks noGrp="1"/>
          </p:cNvSpPr>
          <p:nvPr>
            <p:ph type="body" sz="quarter" idx="13"/>
          </p:nvPr>
        </p:nvSpPr>
        <p:spPr/>
        <p:txBody>
          <a:bodyPr/>
          <a:lstStyle/>
          <a:p>
            <a:r>
              <a:rPr lang="en-GB" dirty="0"/>
              <a:t>Chemistry lesson contents</a:t>
            </a:r>
          </a:p>
        </p:txBody>
      </p:sp>
      <p:pic>
        <p:nvPicPr>
          <p:cNvPr id="5122" name="Picture 2" descr="Chemistry teaching toolkit">
            <a:extLst>
              <a:ext uri="{FF2B5EF4-FFF2-40B4-BE49-F238E27FC236}">
                <a16:creationId xmlns:a16="http://schemas.microsoft.com/office/drawing/2014/main" id="{1FC49224-1F81-435A-8D82-EDDCE1CA7D49}"/>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16768" y="1577005"/>
            <a:ext cx="7510463" cy="46940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82995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0E9D746-1040-4443-AFAE-27ED116617F9}"/>
              </a:ext>
            </a:extLst>
          </p:cNvPr>
          <p:cNvSpPr>
            <a:spLocks noGrp="1"/>
          </p:cNvSpPr>
          <p:nvPr>
            <p:ph type="body" sz="quarter" idx="13"/>
          </p:nvPr>
        </p:nvSpPr>
        <p:spPr/>
        <p:txBody>
          <a:bodyPr/>
          <a:lstStyle/>
          <a:p>
            <a:r>
              <a:rPr lang="en-GB" dirty="0"/>
              <a:t>Business lesson contents</a:t>
            </a:r>
          </a:p>
        </p:txBody>
      </p:sp>
      <p:pic>
        <p:nvPicPr>
          <p:cNvPr id="4098" name="Picture 2" descr="Toolkit">
            <a:extLst>
              <a:ext uri="{FF2B5EF4-FFF2-40B4-BE49-F238E27FC236}">
                <a16:creationId xmlns:a16="http://schemas.microsoft.com/office/drawing/2014/main" id="{1A54BC16-2F7F-4B51-9929-3951B4FEF5E8}"/>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23862" y="1577005"/>
            <a:ext cx="8296275" cy="46666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69803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0E9D746-1040-4443-AFAE-27ED116617F9}"/>
              </a:ext>
            </a:extLst>
          </p:cNvPr>
          <p:cNvSpPr>
            <a:spLocks noGrp="1"/>
          </p:cNvSpPr>
          <p:nvPr>
            <p:ph type="body" sz="quarter" idx="13"/>
          </p:nvPr>
        </p:nvSpPr>
        <p:spPr/>
        <p:txBody>
          <a:bodyPr/>
          <a:lstStyle/>
          <a:p>
            <a:r>
              <a:rPr lang="en-GB" dirty="0"/>
              <a:t>Design &amp; Technology lessons</a:t>
            </a:r>
          </a:p>
        </p:txBody>
      </p:sp>
      <p:pic>
        <p:nvPicPr>
          <p:cNvPr id="3074" name="Picture 2" descr="Toolkit">
            <a:extLst>
              <a:ext uri="{FF2B5EF4-FFF2-40B4-BE49-F238E27FC236}">
                <a16:creationId xmlns:a16="http://schemas.microsoft.com/office/drawing/2014/main" id="{C5B35B39-28B7-4DBE-ADF8-B56DF8A0F847}"/>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81012" y="1628775"/>
            <a:ext cx="8181975" cy="46023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63381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519BA3E-2DE0-4988-9702-0D5AF95AB590}"/>
              </a:ext>
            </a:extLst>
          </p:cNvPr>
          <p:cNvSpPr>
            <a:spLocks noGrp="1"/>
          </p:cNvSpPr>
          <p:nvPr>
            <p:ph type="body" sz="quarter" idx="13"/>
          </p:nvPr>
        </p:nvSpPr>
        <p:spPr/>
        <p:txBody>
          <a:bodyPr/>
          <a:lstStyle/>
          <a:p>
            <a:r>
              <a:rPr lang="en-GB" dirty="0"/>
              <a:t>Clean, uncluttered textbooks</a:t>
            </a:r>
          </a:p>
        </p:txBody>
      </p:sp>
      <p:sp>
        <p:nvSpPr>
          <p:cNvPr id="3" name="Text Placeholder 2">
            <a:extLst>
              <a:ext uri="{FF2B5EF4-FFF2-40B4-BE49-F238E27FC236}">
                <a16:creationId xmlns:a16="http://schemas.microsoft.com/office/drawing/2014/main" id="{A841173E-FA2F-4289-B2E6-C6994B9DA67D}"/>
              </a:ext>
            </a:extLst>
          </p:cNvPr>
          <p:cNvSpPr>
            <a:spLocks noGrp="1"/>
          </p:cNvSpPr>
          <p:nvPr>
            <p:ph type="body" sz="quarter" idx="14"/>
          </p:nvPr>
        </p:nvSpPr>
        <p:spPr/>
        <p:txBody>
          <a:bodyPr/>
          <a:lstStyle/>
          <a:p>
            <a:r>
              <a:rPr lang="en-GB" dirty="0"/>
              <a:t>The linear approach to textbook design keeps the focus on the content and not on the features</a:t>
            </a:r>
          </a:p>
          <a:p>
            <a:pPr lvl="1"/>
            <a:r>
              <a:rPr lang="en-GB" dirty="0"/>
              <a:t>Key questions on each spec point throughout every chapter</a:t>
            </a:r>
          </a:p>
        </p:txBody>
      </p:sp>
      <p:pic>
        <p:nvPicPr>
          <p:cNvPr id="9218" name="Picture 2" descr="https://www.pgonline.co.uk/unitimages/71.jpg">
            <a:extLst>
              <a:ext uri="{FF2B5EF4-FFF2-40B4-BE49-F238E27FC236}">
                <a16:creationId xmlns:a16="http://schemas.microsoft.com/office/drawing/2014/main" id="{89B007E2-163D-4EA3-BE8C-12C831DD570F}"/>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89090" y="3180125"/>
            <a:ext cx="7932420" cy="29746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11840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AFD8800-462A-4D29-8AF6-89D8D61B464A}"/>
              </a:ext>
            </a:extLst>
          </p:cNvPr>
          <p:cNvSpPr>
            <a:spLocks noGrp="1"/>
          </p:cNvSpPr>
          <p:nvPr>
            <p:ph type="body" sz="quarter" idx="13"/>
          </p:nvPr>
        </p:nvSpPr>
        <p:spPr/>
        <p:txBody>
          <a:bodyPr/>
          <a:lstStyle/>
          <a:p>
            <a:r>
              <a:rPr lang="en-GB" dirty="0"/>
              <a:t>Consistency and training</a:t>
            </a:r>
          </a:p>
        </p:txBody>
      </p:sp>
      <p:sp>
        <p:nvSpPr>
          <p:cNvPr id="3" name="Text Placeholder 2">
            <a:extLst>
              <a:ext uri="{FF2B5EF4-FFF2-40B4-BE49-F238E27FC236}">
                <a16:creationId xmlns:a16="http://schemas.microsoft.com/office/drawing/2014/main" id="{232FF9A0-D4B7-4241-B4FF-6D67177B1DE5}"/>
              </a:ext>
            </a:extLst>
          </p:cNvPr>
          <p:cNvSpPr>
            <a:spLocks noGrp="1"/>
          </p:cNvSpPr>
          <p:nvPr>
            <p:ph type="body" sz="quarter" idx="14"/>
          </p:nvPr>
        </p:nvSpPr>
        <p:spPr>
          <a:xfrm>
            <a:off x="724280" y="1704179"/>
            <a:ext cx="7797230" cy="4330861"/>
          </a:xfrm>
        </p:spPr>
        <p:txBody>
          <a:bodyPr/>
          <a:lstStyle/>
          <a:p>
            <a:r>
              <a:rPr lang="en-GB" dirty="0"/>
              <a:t>Creates a consistent delivery across the whole teaching department</a:t>
            </a:r>
          </a:p>
          <a:p>
            <a:r>
              <a:rPr lang="en-GB" dirty="0"/>
              <a:t>Provides resources for the whole department and students to use</a:t>
            </a:r>
          </a:p>
          <a:p>
            <a:pPr lvl="1"/>
            <a:r>
              <a:rPr lang="en-GB" dirty="0"/>
              <a:t>Other schools find it more effective to learn from teaching resources over time than to pay for expensive day courses</a:t>
            </a:r>
          </a:p>
        </p:txBody>
      </p:sp>
    </p:spTree>
    <p:extLst>
      <p:ext uri="{BB962C8B-B14F-4D97-AF65-F5344CB8AC3E}">
        <p14:creationId xmlns:p14="http://schemas.microsoft.com/office/powerpoint/2010/main" val="37939085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89339A2-0669-4A67-8AB1-097A0785E664}"/>
              </a:ext>
            </a:extLst>
          </p:cNvPr>
          <p:cNvSpPr>
            <a:spLocks noGrp="1"/>
          </p:cNvSpPr>
          <p:nvPr>
            <p:ph type="body" sz="quarter" idx="13"/>
          </p:nvPr>
        </p:nvSpPr>
        <p:spPr/>
        <p:txBody>
          <a:bodyPr/>
          <a:lstStyle/>
          <a:p>
            <a:r>
              <a:rPr lang="en-GB" dirty="0"/>
              <a:t>Impact on T&amp;L</a:t>
            </a:r>
          </a:p>
        </p:txBody>
      </p:sp>
      <p:sp>
        <p:nvSpPr>
          <p:cNvPr id="3" name="Text Placeholder 2">
            <a:extLst>
              <a:ext uri="{FF2B5EF4-FFF2-40B4-BE49-F238E27FC236}">
                <a16:creationId xmlns:a16="http://schemas.microsoft.com/office/drawing/2014/main" id="{3095163B-4F57-41A2-A658-067C3B1AB1E3}"/>
              </a:ext>
            </a:extLst>
          </p:cNvPr>
          <p:cNvSpPr>
            <a:spLocks noGrp="1"/>
          </p:cNvSpPr>
          <p:nvPr>
            <p:ph type="body" sz="quarter" idx="14"/>
          </p:nvPr>
        </p:nvSpPr>
        <p:spPr/>
        <p:txBody>
          <a:bodyPr/>
          <a:lstStyle/>
          <a:p>
            <a:r>
              <a:rPr lang="en-GB" dirty="0"/>
              <a:t>Better results over a 3-year study of 60,000 students</a:t>
            </a:r>
          </a:p>
          <a:p>
            <a:pPr lvl="1"/>
            <a:r>
              <a:rPr lang="en-GB" dirty="0"/>
              <a:t>Less planning provides more free time for student contact</a:t>
            </a:r>
          </a:p>
          <a:p>
            <a:pPr lvl="1"/>
            <a:r>
              <a:rPr lang="en-GB" dirty="0"/>
              <a:t>Ideal support for new and non-specialists with cover solutions</a:t>
            </a:r>
          </a:p>
        </p:txBody>
      </p:sp>
      <p:pic>
        <p:nvPicPr>
          <p:cNvPr id="10242" name="Picture 2" descr="Improve grades with PG Online">
            <a:extLst>
              <a:ext uri="{FF2B5EF4-FFF2-40B4-BE49-F238E27FC236}">
                <a16:creationId xmlns:a16="http://schemas.microsoft.com/office/drawing/2014/main" id="{5F3F1E11-49DD-436E-880A-AFB2F33DB744}"/>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94722" y="3125832"/>
            <a:ext cx="7154556" cy="32297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35825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2064F87-A94D-4E4D-B506-087F83649547}"/>
              </a:ext>
            </a:extLst>
          </p:cNvPr>
          <p:cNvSpPr>
            <a:spLocks noGrp="1"/>
          </p:cNvSpPr>
          <p:nvPr>
            <p:ph type="body" sz="quarter" idx="13"/>
          </p:nvPr>
        </p:nvSpPr>
        <p:spPr/>
        <p:txBody>
          <a:bodyPr/>
          <a:lstStyle/>
          <a:p>
            <a:r>
              <a:rPr lang="en-GB" dirty="0"/>
              <a:t>Risk free</a:t>
            </a:r>
          </a:p>
        </p:txBody>
      </p:sp>
      <p:sp>
        <p:nvSpPr>
          <p:cNvPr id="3" name="Text Placeholder 2">
            <a:extLst>
              <a:ext uri="{FF2B5EF4-FFF2-40B4-BE49-F238E27FC236}">
                <a16:creationId xmlns:a16="http://schemas.microsoft.com/office/drawing/2014/main" id="{200FE3BF-B744-46E3-A8E4-A735C275CF99}"/>
              </a:ext>
            </a:extLst>
          </p:cNvPr>
          <p:cNvSpPr>
            <a:spLocks noGrp="1"/>
          </p:cNvSpPr>
          <p:nvPr>
            <p:ph type="body" sz="quarter" idx="14"/>
          </p:nvPr>
        </p:nvSpPr>
        <p:spPr/>
        <p:txBody>
          <a:bodyPr/>
          <a:lstStyle/>
          <a:p>
            <a:r>
              <a:rPr lang="en-GB" dirty="0"/>
              <a:t>Free samples with all exam courses</a:t>
            </a:r>
          </a:p>
          <a:p>
            <a:r>
              <a:rPr lang="en-GB" dirty="0"/>
              <a:t>100%, 100-day money back guarantee</a:t>
            </a:r>
          </a:p>
          <a:p>
            <a:r>
              <a:rPr lang="en-GB" dirty="0"/>
              <a:t>Subject specialists available to answer queries</a:t>
            </a:r>
          </a:p>
          <a:p>
            <a:r>
              <a:rPr lang="en-GB" dirty="0"/>
              <a:t>Materials work in conjunction with everything that already happens in a department</a:t>
            </a:r>
          </a:p>
          <a:p>
            <a:pPr lvl="1"/>
            <a:r>
              <a:rPr lang="en-GB" dirty="0"/>
              <a:t>Need only fit in with current teaching where desired by each individual teacher</a:t>
            </a:r>
          </a:p>
          <a:p>
            <a:pPr lvl="1"/>
            <a:r>
              <a:rPr lang="en-GB" dirty="0"/>
              <a:t>A library of outstanding resources to dip in and out of</a:t>
            </a:r>
          </a:p>
        </p:txBody>
      </p:sp>
    </p:spTree>
    <p:extLst>
      <p:ext uri="{BB962C8B-B14F-4D97-AF65-F5344CB8AC3E}">
        <p14:creationId xmlns:p14="http://schemas.microsoft.com/office/powerpoint/2010/main" val="5814285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6E8BDF7-E59B-4F94-BA8A-74E968F99691}"/>
              </a:ext>
            </a:extLst>
          </p:cNvPr>
          <p:cNvSpPr>
            <a:spLocks noGrp="1"/>
          </p:cNvSpPr>
          <p:nvPr>
            <p:ph type="body" sz="quarter" idx="13"/>
          </p:nvPr>
        </p:nvSpPr>
        <p:spPr/>
        <p:txBody>
          <a:bodyPr/>
          <a:lstStyle/>
          <a:p>
            <a:r>
              <a:rPr lang="en-GB" dirty="0"/>
              <a:t>Awards</a:t>
            </a:r>
          </a:p>
        </p:txBody>
      </p:sp>
      <p:sp>
        <p:nvSpPr>
          <p:cNvPr id="3" name="Text Placeholder 2">
            <a:extLst>
              <a:ext uri="{FF2B5EF4-FFF2-40B4-BE49-F238E27FC236}">
                <a16:creationId xmlns:a16="http://schemas.microsoft.com/office/drawing/2014/main" id="{C867B0FB-2359-40AD-8C9C-CC0BA53532E8}"/>
              </a:ext>
            </a:extLst>
          </p:cNvPr>
          <p:cNvSpPr>
            <a:spLocks noGrp="1"/>
          </p:cNvSpPr>
          <p:nvPr>
            <p:ph type="body" sz="quarter" idx="14"/>
          </p:nvPr>
        </p:nvSpPr>
        <p:spPr/>
        <p:txBody>
          <a:bodyPr/>
          <a:lstStyle/>
          <a:p>
            <a:r>
              <a:rPr lang="en-GB" dirty="0"/>
              <a:t>PG Online have been recognised by every national and international education industry awards</a:t>
            </a:r>
          </a:p>
          <a:p>
            <a:endParaRPr lang="en-GB" dirty="0"/>
          </a:p>
        </p:txBody>
      </p:sp>
      <p:pic>
        <p:nvPicPr>
          <p:cNvPr id="1026" name="Picture 2" descr="C:\Users\Rob\AppData\Roaming\PixelMetrics\CaptureWiz\Temp\5.jpg">
            <a:extLst>
              <a:ext uri="{FF2B5EF4-FFF2-40B4-BE49-F238E27FC236}">
                <a16:creationId xmlns:a16="http://schemas.microsoft.com/office/drawing/2014/main" id="{64CD1E87-DC47-4522-99BB-02D5F1430C35}"/>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298765" y="2880224"/>
            <a:ext cx="6667500" cy="1933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1823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3E5E0F5-4356-43EF-A862-9E951DE00DCD}"/>
              </a:ext>
            </a:extLst>
          </p:cNvPr>
          <p:cNvSpPr>
            <a:spLocks noGrp="1"/>
          </p:cNvSpPr>
          <p:nvPr>
            <p:ph type="body" sz="quarter" idx="13"/>
          </p:nvPr>
        </p:nvSpPr>
        <p:spPr/>
        <p:txBody>
          <a:bodyPr/>
          <a:lstStyle/>
          <a:p>
            <a:r>
              <a:rPr lang="en-GB" dirty="0"/>
              <a:t>Purchase options</a:t>
            </a:r>
          </a:p>
        </p:txBody>
      </p:sp>
      <p:sp>
        <p:nvSpPr>
          <p:cNvPr id="3" name="Text Placeholder 2">
            <a:extLst>
              <a:ext uri="{FF2B5EF4-FFF2-40B4-BE49-F238E27FC236}">
                <a16:creationId xmlns:a16="http://schemas.microsoft.com/office/drawing/2014/main" id="{204DF9EA-C68C-44A3-BE27-610F2B37EC13}"/>
              </a:ext>
            </a:extLst>
          </p:cNvPr>
          <p:cNvSpPr>
            <a:spLocks noGrp="1"/>
          </p:cNvSpPr>
          <p:nvPr>
            <p:ph type="body" sz="quarter" idx="14"/>
          </p:nvPr>
        </p:nvSpPr>
        <p:spPr>
          <a:xfrm>
            <a:off x="724279" y="1704179"/>
            <a:ext cx="8010417" cy="3453607"/>
          </a:xfrm>
        </p:spPr>
        <p:txBody>
          <a:bodyPr/>
          <a:lstStyle/>
          <a:p>
            <a:r>
              <a:rPr lang="en-GB" dirty="0"/>
              <a:t>Flexible purchase options:</a:t>
            </a:r>
          </a:p>
          <a:p>
            <a:pPr marL="909637" lvl="1" indent="-457200">
              <a:buFont typeface="+mj-lt"/>
              <a:buAutoNum type="arabicPeriod"/>
            </a:pPr>
            <a:r>
              <a:rPr lang="en-GB" dirty="0"/>
              <a:t>Best value option has a one-off cost for lifetime ownership of as many or as few units as needed </a:t>
            </a:r>
          </a:p>
          <a:p>
            <a:pPr marL="452437" lvl="1" indent="0">
              <a:buNone/>
            </a:pPr>
            <a:r>
              <a:rPr lang="en-GB" dirty="0">
                <a:solidFill>
                  <a:srgbClr val="F69E40"/>
                </a:solidFill>
              </a:rPr>
              <a:t>	Or:</a:t>
            </a:r>
          </a:p>
          <a:p>
            <a:pPr marL="909637" lvl="1" indent="-457200">
              <a:buFont typeface="+mj-lt"/>
              <a:buAutoNum type="arabicPeriod" startAt="2"/>
            </a:pPr>
            <a:r>
              <a:rPr lang="en-GB" dirty="0"/>
              <a:t>Spread the cost of lifetime ownership over 2 or 3 years with the Budget Plan</a:t>
            </a:r>
          </a:p>
          <a:p>
            <a:pPr marL="452437" lvl="1" indent="0">
              <a:buNone/>
            </a:pPr>
            <a:r>
              <a:rPr lang="en-GB" dirty="0">
                <a:solidFill>
                  <a:srgbClr val="F69E40"/>
                </a:solidFill>
              </a:rPr>
              <a:t>	Or:</a:t>
            </a:r>
          </a:p>
          <a:p>
            <a:pPr marL="909637" lvl="1" indent="-457200">
              <a:buFont typeface="+mj-lt"/>
              <a:buAutoNum type="arabicPeriod" startAt="3"/>
            </a:pPr>
            <a:r>
              <a:rPr lang="en-GB" dirty="0"/>
              <a:t>Purchase a renewable, annual subscription for select series</a:t>
            </a:r>
          </a:p>
          <a:p>
            <a:r>
              <a:rPr lang="en-GB" dirty="0"/>
              <a:t>Cumulative/volume discounts on multiple purchases</a:t>
            </a:r>
          </a:p>
        </p:txBody>
      </p:sp>
    </p:spTree>
    <p:extLst>
      <p:ext uri="{BB962C8B-B14F-4D97-AF65-F5344CB8AC3E}">
        <p14:creationId xmlns:p14="http://schemas.microsoft.com/office/powerpoint/2010/main" val="2438550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DE2F1C8-8D36-4DCD-B74E-CB243D10DDE5}"/>
              </a:ext>
            </a:extLst>
          </p:cNvPr>
          <p:cNvSpPr>
            <a:spLocks noGrp="1"/>
          </p:cNvSpPr>
          <p:nvPr>
            <p:ph type="body" sz="quarter" idx="14"/>
          </p:nvPr>
        </p:nvSpPr>
        <p:spPr/>
        <p:txBody>
          <a:bodyPr/>
          <a:lstStyle/>
          <a:p>
            <a:r>
              <a:rPr lang="en-GB" dirty="0"/>
              <a:t>Who are PG Online?</a:t>
            </a:r>
          </a:p>
          <a:p>
            <a:r>
              <a:rPr lang="en-GB" dirty="0"/>
              <a:t>What do they do?</a:t>
            </a:r>
          </a:p>
          <a:p>
            <a:r>
              <a:rPr lang="en-GB" dirty="0"/>
              <a:t>Duplication of efforts</a:t>
            </a:r>
          </a:p>
          <a:p>
            <a:r>
              <a:rPr lang="en-GB" dirty="0"/>
              <a:t>What is contained in their materials?</a:t>
            </a:r>
          </a:p>
          <a:p>
            <a:r>
              <a:rPr lang="en-GB" dirty="0"/>
              <a:t>What is the impact on our teaching and learning?</a:t>
            </a:r>
          </a:p>
          <a:p>
            <a:r>
              <a:rPr lang="en-GB" dirty="0"/>
              <a:t>Purchase options</a:t>
            </a:r>
          </a:p>
        </p:txBody>
      </p:sp>
      <p:sp>
        <p:nvSpPr>
          <p:cNvPr id="3" name="Text Placeholder 2">
            <a:extLst>
              <a:ext uri="{FF2B5EF4-FFF2-40B4-BE49-F238E27FC236}">
                <a16:creationId xmlns:a16="http://schemas.microsoft.com/office/drawing/2014/main" id="{EB1DE999-41E3-4174-BBA4-1FB75FD0BFAC}"/>
              </a:ext>
            </a:extLst>
          </p:cNvPr>
          <p:cNvSpPr>
            <a:spLocks noGrp="1"/>
          </p:cNvSpPr>
          <p:nvPr>
            <p:ph type="body" sz="quarter" idx="13"/>
          </p:nvPr>
        </p:nvSpPr>
        <p:spPr/>
        <p:txBody>
          <a:bodyPr/>
          <a:lstStyle/>
          <a:p>
            <a:r>
              <a:rPr lang="en-GB" dirty="0"/>
              <a:t>Agenda</a:t>
            </a:r>
          </a:p>
        </p:txBody>
      </p:sp>
    </p:spTree>
    <p:extLst>
      <p:ext uri="{BB962C8B-B14F-4D97-AF65-F5344CB8AC3E}">
        <p14:creationId xmlns:p14="http://schemas.microsoft.com/office/powerpoint/2010/main" val="24327125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pic>
        <p:nvPicPr>
          <p:cNvPr id="1026" name="Picture 2" descr="Delivering content to 75 countries worldwide">
            <a:extLst>
              <a:ext uri="{FF2B5EF4-FFF2-40B4-BE49-F238E27FC236}">
                <a16:creationId xmlns:a16="http://schemas.microsoft.com/office/drawing/2014/main" id="{7E2F68BD-5704-4ED2-A813-F5983AACA430}"/>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4422155" y="647894"/>
            <a:ext cx="4721846" cy="621010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E37649B4-6A54-4021-8073-0DB3A48ABA59}"/>
              </a:ext>
            </a:extLst>
          </p:cNvPr>
          <p:cNvSpPr/>
          <p:nvPr/>
        </p:nvSpPr>
        <p:spPr>
          <a:xfrm>
            <a:off x="4114800" y="647894"/>
            <a:ext cx="1009650" cy="929111"/>
          </a:xfrm>
          <a:prstGeom prst="rect">
            <a:avLst/>
          </a:prstGeom>
          <a:solidFill>
            <a:srgbClr val="FEFE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 Placeholder 1">
            <a:extLst>
              <a:ext uri="{FF2B5EF4-FFF2-40B4-BE49-F238E27FC236}">
                <a16:creationId xmlns:a16="http://schemas.microsoft.com/office/drawing/2014/main" id="{4C3EC5E9-FFF7-4551-8E65-96B5E9A48100}"/>
              </a:ext>
            </a:extLst>
          </p:cNvPr>
          <p:cNvSpPr>
            <a:spLocks noGrp="1"/>
          </p:cNvSpPr>
          <p:nvPr>
            <p:ph type="body" sz="quarter" idx="13"/>
          </p:nvPr>
        </p:nvSpPr>
        <p:spPr/>
        <p:txBody>
          <a:bodyPr/>
          <a:lstStyle/>
          <a:p>
            <a:r>
              <a:rPr lang="en-GB" dirty="0"/>
              <a:t>Who are PG Online?</a:t>
            </a:r>
          </a:p>
        </p:txBody>
      </p:sp>
      <p:sp>
        <p:nvSpPr>
          <p:cNvPr id="3" name="Text Placeholder 2">
            <a:extLst>
              <a:ext uri="{FF2B5EF4-FFF2-40B4-BE49-F238E27FC236}">
                <a16:creationId xmlns:a16="http://schemas.microsoft.com/office/drawing/2014/main" id="{4C0CE3B0-2F47-4491-AD9A-1007C78BCC82}"/>
              </a:ext>
            </a:extLst>
          </p:cNvPr>
          <p:cNvSpPr>
            <a:spLocks noGrp="1"/>
          </p:cNvSpPr>
          <p:nvPr>
            <p:ph type="body" sz="quarter" idx="14"/>
          </p:nvPr>
        </p:nvSpPr>
        <p:spPr>
          <a:xfrm>
            <a:off x="724280" y="1704179"/>
            <a:ext cx="3980885" cy="4505927"/>
          </a:xfrm>
        </p:spPr>
        <p:txBody>
          <a:bodyPr/>
          <a:lstStyle/>
          <a:p>
            <a:r>
              <a:rPr lang="en-GB" dirty="0"/>
              <a:t>Successful independent team of teachers creating editable teaching units and textbooks</a:t>
            </a:r>
          </a:p>
          <a:p>
            <a:pPr lvl="1"/>
            <a:r>
              <a:rPr lang="en-GB" dirty="0"/>
              <a:t>Launched in 2013</a:t>
            </a:r>
          </a:p>
          <a:p>
            <a:pPr lvl="1"/>
            <a:r>
              <a:rPr lang="en-GB" dirty="0"/>
              <a:t>Former teachers with a team of highly experienced educational authors</a:t>
            </a:r>
          </a:p>
          <a:p>
            <a:pPr lvl="1"/>
            <a:r>
              <a:rPr lang="en-GB" dirty="0"/>
              <a:t>Based in our rural offices in Dorset</a:t>
            </a:r>
          </a:p>
          <a:p>
            <a:pPr lvl="1"/>
            <a:r>
              <a:rPr lang="en-GB" dirty="0"/>
              <a:t>2,500 UK and worldwide school customers</a:t>
            </a:r>
          </a:p>
          <a:p>
            <a:endParaRPr lang="en-GB" dirty="0"/>
          </a:p>
        </p:txBody>
      </p:sp>
    </p:spTree>
    <p:extLst>
      <p:ext uri="{BB962C8B-B14F-4D97-AF65-F5344CB8AC3E}">
        <p14:creationId xmlns:p14="http://schemas.microsoft.com/office/powerpoint/2010/main" val="9930160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0466EE8-7342-4D43-BD11-9F4723ABCE08}"/>
              </a:ext>
            </a:extLst>
          </p:cNvPr>
          <p:cNvSpPr>
            <a:spLocks noGrp="1"/>
          </p:cNvSpPr>
          <p:nvPr>
            <p:ph type="body" sz="quarter" idx="13"/>
          </p:nvPr>
        </p:nvSpPr>
        <p:spPr/>
        <p:txBody>
          <a:bodyPr/>
          <a:lstStyle/>
          <a:p>
            <a:r>
              <a:rPr lang="en-GB" dirty="0"/>
              <a:t>What do PG Online do?</a:t>
            </a:r>
          </a:p>
        </p:txBody>
      </p:sp>
      <p:sp>
        <p:nvSpPr>
          <p:cNvPr id="3" name="Text Placeholder 2">
            <a:extLst>
              <a:ext uri="{FF2B5EF4-FFF2-40B4-BE49-F238E27FC236}">
                <a16:creationId xmlns:a16="http://schemas.microsoft.com/office/drawing/2014/main" id="{4DEF0423-EBB2-4614-B2EF-E1662CB49084}"/>
              </a:ext>
            </a:extLst>
          </p:cNvPr>
          <p:cNvSpPr>
            <a:spLocks noGrp="1"/>
          </p:cNvSpPr>
          <p:nvPr>
            <p:ph type="body" sz="quarter" idx="14"/>
          </p:nvPr>
        </p:nvSpPr>
        <p:spPr>
          <a:xfrm>
            <a:off x="724280" y="1704179"/>
            <a:ext cx="7797230" cy="4322152"/>
          </a:xfrm>
        </p:spPr>
        <p:txBody>
          <a:bodyPr/>
          <a:lstStyle/>
          <a:p>
            <a:r>
              <a:rPr lang="en-GB" dirty="0"/>
              <a:t>Creators of teaching resources and textbooks for KS3, GCSE, IGCSE, BTEC and A Level</a:t>
            </a:r>
          </a:p>
          <a:p>
            <a:r>
              <a:rPr lang="en-GB" dirty="0"/>
              <a:t>Specialists in STEM subjects including Business, Chemistry, Design &amp; Technology, Maths and Computer Science</a:t>
            </a:r>
          </a:p>
          <a:p>
            <a:pPr lvl="1"/>
            <a:r>
              <a:rPr lang="en-GB" dirty="0"/>
              <a:t>All major examination boards covered, with materials that directly follow each specification</a:t>
            </a:r>
          </a:p>
          <a:p>
            <a:pPr lvl="1"/>
            <a:r>
              <a:rPr lang="en-GB" dirty="0"/>
              <a:t>Complementary textbooks perfectly follow the digital teaching resources</a:t>
            </a:r>
          </a:p>
        </p:txBody>
      </p:sp>
    </p:spTree>
    <p:extLst>
      <p:ext uri="{BB962C8B-B14F-4D97-AF65-F5344CB8AC3E}">
        <p14:creationId xmlns:p14="http://schemas.microsoft.com/office/powerpoint/2010/main" val="1188457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0D7314C-F4B8-4062-8876-B783842CD7AC}"/>
              </a:ext>
            </a:extLst>
          </p:cNvPr>
          <p:cNvSpPr>
            <a:spLocks noGrp="1"/>
          </p:cNvSpPr>
          <p:nvPr>
            <p:ph type="body" sz="quarter" idx="13"/>
          </p:nvPr>
        </p:nvSpPr>
        <p:spPr/>
        <p:txBody>
          <a:bodyPr/>
          <a:lstStyle/>
          <a:p>
            <a:r>
              <a:rPr lang="en-GB" dirty="0"/>
              <a:t>Duplication of efforts</a:t>
            </a:r>
          </a:p>
        </p:txBody>
      </p:sp>
      <p:sp>
        <p:nvSpPr>
          <p:cNvPr id="3" name="Text Placeholder 2">
            <a:extLst>
              <a:ext uri="{FF2B5EF4-FFF2-40B4-BE49-F238E27FC236}">
                <a16:creationId xmlns:a16="http://schemas.microsoft.com/office/drawing/2014/main" id="{AED49C7E-7ACC-4EFA-A9E7-92C5A1FBCBA6}"/>
              </a:ext>
            </a:extLst>
          </p:cNvPr>
          <p:cNvSpPr>
            <a:spLocks noGrp="1"/>
          </p:cNvSpPr>
          <p:nvPr>
            <p:ph type="body" sz="quarter" idx="14"/>
          </p:nvPr>
        </p:nvSpPr>
        <p:spPr/>
        <p:txBody>
          <a:bodyPr/>
          <a:lstStyle/>
          <a:p>
            <a:r>
              <a:rPr lang="en-GB" dirty="0"/>
              <a:t>Even before a teacher begins their working day, they must create their own tools</a:t>
            </a:r>
          </a:p>
          <a:p>
            <a:pPr lvl="1"/>
            <a:r>
              <a:rPr lang="en-GB" dirty="0"/>
              <a:t>PG Online asked, “Why?”</a:t>
            </a:r>
          </a:p>
          <a:p>
            <a:pPr lvl="1"/>
            <a:r>
              <a:rPr lang="en-GB" dirty="0"/>
              <a:t>Why does every teacher create a separate resource on the same national specification points?</a:t>
            </a:r>
          </a:p>
          <a:p>
            <a:pPr lvl="1"/>
            <a:r>
              <a:rPr lang="en-GB" dirty="0"/>
              <a:t>How could this time be better spent in schools?</a:t>
            </a:r>
          </a:p>
        </p:txBody>
      </p:sp>
      <p:pic>
        <p:nvPicPr>
          <p:cNvPr id="8194" name="Picture 2" descr="How much is your time worth?">
            <a:extLst>
              <a:ext uri="{FF2B5EF4-FFF2-40B4-BE49-F238E27FC236}">
                <a16:creationId xmlns:a16="http://schemas.microsoft.com/office/drawing/2014/main" id="{C85D10B5-9F3B-4549-9165-27BD6AC94CF9}"/>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02095" y="4446982"/>
            <a:ext cx="7920990" cy="14136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16249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BF02DC8-E8E1-4A29-AE3C-87061FD20888}"/>
              </a:ext>
            </a:extLst>
          </p:cNvPr>
          <p:cNvSpPr>
            <a:spLocks noGrp="1"/>
          </p:cNvSpPr>
          <p:nvPr>
            <p:ph type="body" sz="quarter" idx="13"/>
          </p:nvPr>
        </p:nvSpPr>
        <p:spPr/>
        <p:txBody>
          <a:bodyPr/>
          <a:lstStyle/>
          <a:p>
            <a:r>
              <a:rPr lang="en-GB" dirty="0"/>
              <a:t>Engaging, rich resources</a:t>
            </a:r>
          </a:p>
        </p:txBody>
      </p:sp>
      <p:sp>
        <p:nvSpPr>
          <p:cNvPr id="3" name="Text Placeholder 2">
            <a:extLst>
              <a:ext uri="{FF2B5EF4-FFF2-40B4-BE49-F238E27FC236}">
                <a16:creationId xmlns:a16="http://schemas.microsoft.com/office/drawing/2014/main" id="{F0623E92-4C92-4359-861A-6D0BD5FED3D6}"/>
              </a:ext>
            </a:extLst>
          </p:cNvPr>
          <p:cNvSpPr>
            <a:spLocks noGrp="1"/>
          </p:cNvSpPr>
          <p:nvPr>
            <p:ph type="body" sz="quarter" idx="14"/>
          </p:nvPr>
        </p:nvSpPr>
        <p:spPr/>
        <p:txBody>
          <a:bodyPr/>
          <a:lstStyle/>
          <a:p>
            <a:r>
              <a:rPr lang="en-GB" dirty="0"/>
              <a:t>Highly absorbing content designed with differentiated questioning, problem solving skills and reasoning at the heart of everything</a:t>
            </a:r>
          </a:p>
        </p:txBody>
      </p:sp>
      <p:pic>
        <p:nvPicPr>
          <p:cNvPr id="7170" name="Picture 2" descr="https://www.pgonline.co.uk/unitimages/263.jpg">
            <a:extLst>
              <a:ext uri="{FF2B5EF4-FFF2-40B4-BE49-F238E27FC236}">
                <a16:creationId xmlns:a16="http://schemas.microsoft.com/office/drawing/2014/main" id="{C86F3075-B25E-43D9-BD36-C2FB03151497}"/>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03427" y="3180159"/>
            <a:ext cx="8258175" cy="30968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62634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0CCC1E5-5C66-49D5-97F3-F1B882C9F051}"/>
              </a:ext>
            </a:extLst>
          </p:cNvPr>
          <p:cNvSpPr>
            <a:spLocks noGrp="1"/>
          </p:cNvSpPr>
          <p:nvPr>
            <p:ph type="body" sz="quarter" idx="13"/>
          </p:nvPr>
        </p:nvSpPr>
        <p:spPr/>
        <p:txBody>
          <a:bodyPr/>
          <a:lstStyle/>
          <a:p>
            <a:r>
              <a:rPr lang="en-GB" dirty="0"/>
              <a:t>A complete curriculum</a:t>
            </a:r>
          </a:p>
        </p:txBody>
      </p:sp>
      <p:sp>
        <p:nvSpPr>
          <p:cNvPr id="3" name="Text Placeholder 2">
            <a:extLst>
              <a:ext uri="{FF2B5EF4-FFF2-40B4-BE49-F238E27FC236}">
                <a16:creationId xmlns:a16="http://schemas.microsoft.com/office/drawing/2014/main" id="{B8DE2ADA-FB07-4C40-83D6-90E8D493A22B}"/>
              </a:ext>
            </a:extLst>
          </p:cNvPr>
          <p:cNvSpPr>
            <a:spLocks noGrp="1"/>
          </p:cNvSpPr>
          <p:nvPr>
            <p:ph type="body" sz="quarter" idx="14"/>
          </p:nvPr>
        </p:nvSpPr>
        <p:spPr>
          <a:xfrm>
            <a:off x="724279" y="1704179"/>
            <a:ext cx="7923331" cy="4548575"/>
          </a:xfrm>
        </p:spPr>
        <p:txBody>
          <a:bodyPr/>
          <a:lstStyle/>
          <a:p>
            <a:r>
              <a:rPr lang="en-GB" dirty="0"/>
              <a:t>A specification is broken down into teaching units</a:t>
            </a:r>
          </a:p>
          <a:p>
            <a:r>
              <a:rPr lang="en-GB" dirty="0"/>
              <a:t>Each unit contains:</a:t>
            </a:r>
          </a:p>
          <a:p>
            <a:pPr lvl="1"/>
            <a:r>
              <a:rPr lang="en-GB" dirty="0"/>
              <a:t>A series of lessons with stimulating presentations covering each specification point</a:t>
            </a:r>
          </a:p>
          <a:p>
            <a:pPr lvl="1"/>
            <a:r>
              <a:rPr lang="en-GB" dirty="0"/>
              <a:t>Worksheets and examination-style homework exercises targeting each learning objective, with answers</a:t>
            </a:r>
          </a:p>
          <a:p>
            <a:pPr lvl="1"/>
            <a:r>
              <a:rPr lang="en-GB" dirty="0"/>
              <a:t>A complete examination-style assessment based on the specification, with mark scheme</a:t>
            </a:r>
          </a:p>
          <a:p>
            <a:pPr lvl="1"/>
            <a:r>
              <a:rPr lang="en-GB" dirty="0"/>
              <a:t>A complete teacher’s guide containing lesson plans and supporting information</a:t>
            </a:r>
          </a:p>
        </p:txBody>
      </p:sp>
    </p:spTree>
    <p:extLst>
      <p:ext uri="{BB962C8B-B14F-4D97-AF65-F5344CB8AC3E}">
        <p14:creationId xmlns:p14="http://schemas.microsoft.com/office/powerpoint/2010/main" val="18738524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0E9D746-1040-4443-AFAE-27ED116617F9}"/>
              </a:ext>
            </a:extLst>
          </p:cNvPr>
          <p:cNvSpPr>
            <a:spLocks noGrp="1"/>
          </p:cNvSpPr>
          <p:nvPr>
            <p:ph type="body" sz="quarter" idx="13"/>
          </p:nvPr>
        </p:nvSpPr>
        <p:spPr/>
        <p:txBody>
          <a:bodyPr/>
          <a:lstStyle/>
          <a:p>
            <a:r>
              <a:rPr lang="en-GB" dirty="0"/>
              <a:t>Computer Science Lessons</a:t>
            </a:r>
          </a:p>
        </p:txBody>
      </p:sp>
      <p:pic>
        <p:nvPicPr>
          <p:cNvPr id="2050" name="Picture 2" descr="Toolkit">
            <a:extLst>
              <a:ext uri="{FF2B5EF4-FFF2-40B4-BE49-F238E27FC236}">
                <a16:creationId xmlns:a16="http://schemas.microsoft.com/office/drawing/2014/main" id="{32C5B6F2-1BC6-4271-8041-D060679217FF}"/>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47345" y="1504950"/>
            <a:ext cx="7572375" cy="47327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59447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0E9D746-1040-4443-AFAE-27ED116617F9}"/>
              </a:ext>
            </a:extLst>
          </p:cNvPr>
          <p:cNvSpPr>
            <a:spLocks noGrp="1"/>
          </p:cNvSpPr>
          <p:nvPr>
            <p:ph type="body" sz="quarter" idx="13"/>
          </p:nvPr>
        </p:nvSpPr>
        <p:spPr/>
        <p:txBody>
          <a:bodyPr/>
          <a:lstStyle/>
          <a:p>
            <a:r>
              <a:rPr lang="en-GB" dirty="0"/>
              <a:t>Maths lesson contents</a:t>
            </a:r>
          </a:p>
        </p:txBody>
      </p:sp>
      <p:pic>
        <p:nvPicPr>
          <p:cNvPr id="6146" name="Picture 2" descr="Teachers' Toolkit">
            <a:extLst>
              <a:ext uri="{FF2B5EF4-FFF2-40B4-BE49-F238E27FC236}">
                <a16:creationId xmlns:a16="http://schemas.microsoft.com/office/drawing/2014/main" id="{BD1D5057-810F-41F2-80CA-2290ADBEF792}"/>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15925" y="1577005"/>
            <a:ext cx="8312150" cy="46755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394492"/>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4951742A866DD4C8563BF4DFAFD4423" ma:contentTypeVersion="10" ma:contentTypeDescription="Create a new document." ma:contentTypeScope="" ma:versionID="c4b9e2c0e455e51b0b5566c8c481736b">
  <xsd:schema xmlns:xsd="http://www.w3.org/2001/XMLSchema" xmlns:xs="http://www.w3.org/2001/XMLSchema" xmlns:p="http://schemas.microsoft.com/office/2006/metadata/properties" xmlns:ns2="1ef05dc5-97a2-498b-bf7c-bd189143a1ff" xmlns:ns3="94dce8ab-38ff-4714-b1ed-1fc5e4d9abd1" targetNamespace="http://schemas.microsoft.com/office/2006/metadata/properties" ma:root="true" ma:fieldsID="7e2b83479773afbe70a8cda7143781fe" ns2:_="" ns3:_="">
    <xsd:import namespace="1ef05dc5-97a2-498b-bf7c-bd189143a1ff"/>
    <xsd:import namespace="94dce8ab-38ff-4714-b1ed-1fc5e4d9abd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f05dc5-97a2-498b-bf7c-bd189143a1f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4dce8ab-38ff-4714-b1ed-1fc5e4d9abd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A49BA3D-01CA-4A21-97A4-6A0E01F7352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ef05dc5-97a2-498b-bf7c-bd189143a1ff"/>
    <ds:schemaRef ds:uri="94dce8ab-38ff-4714-b1ed-1fc5e4d9abd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F1EB788-57B6-4E20-8115-11033561754E}">
  <ds:schemaRefs>
    <ds:schemaRef ds:uri="http://schemas.microsoft.com/sharepoint/v3/contenttype/forms"/>
  </ds:schemaRefs>
</ds:datastoreItem>
</file>

<file path=customXml/itemProps3.xml><?xml version="1.0" encoding="utf-8"?>
<ds:datastoreItem xmlns:ds="http://schemas.openxmlformats.org/officeDocument/2006/customXml" ds:itemID="{FF32F3B8-5B28-4230-B90D-DAC3F69FB83D}">
  <ds:schemaRefs>
    <ds:schemaRef ds:uri="http://schemas.microsoft.com/office/2006/metadata/properties"/>
    <ds:schemaRef ds:uri="94dce8ab-38ff-4714-b1ed-1fc5e4d9abd1"/>
    <ds:schemaRef ds:uri="http://purl.org/dc/terms/"/>
    <ds:schemaRef ds:uri="http://purl.org/dc/dcmitype/"/>
    <ds:schemaRef ds:uri="http://purl.org/dc/elements/1.1/"/>
    <ds:schemaRef ds:uri="http://www.w3.org/XML/1998/namespace"/>
    <ds:schemaRef ds:uri="http://schemas.microsoft.com/office/2006/documentManagement/types"/>
    <ds:schemaRef ds:uri="http://schemas.microsoft.com/office/infopath/2007/PartnerControls"/>
    <ds:schemaRef ds:uri="http://schemas.openxmlformats.org/package/2006/metadata/core-properties"/>
    <ds:schemaRef ds:uri="1ef05dc5-97a2-498b-bf7c-bd189143a1ff"/>
  </ds:schemaRefs>
</ds:datastoreItem>
</file>

<file path=docProps/app.xml><?xml version="1.0" encoding="utf-8"?>
<Properties xmlns="http://schemas.openxmlformats.org/officeDocument/2006/extended-properties" xmlns:vt="http://schemas.openxmlformats.org/officeDocument/2006/docPropsVTypes">
  <Template>Office Theme</Template>
  <TotalTime>41101</TotalTime>
  <Words>491</Words>
  <Application>Microsoft Office PowerPoint</Application>
  <PresentationFormat>On-screen Show (4:3)</PresentationFormat>
  <Paragraphs>67</Paragraphs>
  <Slides>18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Arial</vt:lpstr>
      <vt:lpstr>Museo 500</vt:lpstr>
      <vt:lpstr>Museo900-Regular</vt:lpstr>
      <vt:lpstr>Museo 700</vt:lpstr>
      <vt:lpstr>Calibri</vt:lpstr>
      <vt:lpstr>Museo 100</vt:lpstr>
      <vt:lpstr>Museo 900</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PG Online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PG Online Ltd</dc:creator>
  <cp:lastModifiedBy>Rob Heathcote</cp:lastModifiedBy>
  <cp:revision>346</cp:revision>
  <cp:lastPrinted>2018-08-09T09:17:52Z</cp:lastPrinted>
  <dcterms:created xsi:type="dcterms:W3CDTF">2016-11-22T09:40:24Z</dcterms:created>
  <dcterms:modified xsi:type="dcterms:W3CDTF">2019-08-07T13:19:59Z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0x01010024951742A866DD4C8563BF4DFAFD4423</vt:lpwstr>
  </property>
</Properties>
</file>