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ink/ink1.xml" ContentType="application/inkml+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21"/>
  </p:notesMasterIdLst>
  <p:sldIdLst>
    <p:sldId id="256" r:id="rId5"/>
    <p:sldId id="389" r:id="rId6"/>
    <p:sldId id="390" r:id="rId7"/>
    <p:sldId id="391" r:id="rId8"/>
    <p:sldId id="372" r:id="rId9"/>
    <p:sldId id="386" r:id="rId10"/>
    <p:sldId id="368" r:id="rId11"/>
    <p:sldId id="369" r:id="rId12"/>
    <p:sldId id="365" r:id="rId13"/>
    <p:sldId id="367" r:id="rId14"/>
    <p:sldId id="355" r:id="rId15"/>
    <p:sldId id="363" r:id="rId16"/>
    <p:sldId id="357" r:id="rId17"/>
    <p:sldId id="356" r:id="rId18"/>
    <p:sldId id="358" r:id="rId19"/>
    <p:sldId id="263"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avid Wood" initials="DW" lastIdx="5" clrIdx="0">
    <p:extLst>
      <p:ext uri="{19B8F6BF-5375-455C-9EA6-DF929625EA0E}">
        <p15:presenceInfo xmlns:p15="http://schemas.microsoft.com/office/powerpoint/2012/main" userId="S::David@pgonline.co.uk::b37344f0-f153-472d-8ade-33ad6bfb227b" providerId="AD"/>
      </p:ext>
    </p:extLst>
  </p:cmAuthor>
  <p:cmAuthor id="2" name="Andy Gray" initials="AG" lastIdx="5" clrIdx="1">
    <p:extLst>
      <p:ext uri="{19B8F6BF-5375-455C-9EA6-DF929625EA0E}">
        <p15:presenceInfo xmlns:p15="http://schemas.microsoft.com/office/powerpoint/2012/main" userId="S-1-5-21-1806422049-511903009-2975519774-100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CE02"/>
    <a:srgbClr val="F57115"/>
    <a:srgbClr val="B24B11"/>
    <a:srgbClr val="EFF5F9"/>
    <a:srgbClr val="F9E1C2"/>
    <a:srgbClr val="E6F4FF"/>
    <a:srgbClr val="1AA0FF"/>
    <a:srgbClr val="F49712"/>
    <a:srgbClr val="F6B600"/>
    <a:srgbClr val="43BBC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69" autoAdjust="0"/>
    <p:restoredTop sz="94712"/>
  </p:normalViewPr>
  <p:slideViewPr>
    <p:cSldViewPr snapToGrid="0" snapToObjects="1">
      <p:cViewPr>
        <p:scale>
          <a:sx n="75" d="100"/>
          <a:sy n="75" d="100"/>
        </p:scale>
        <p:origin x="2556" y="780"/>
      </p:cViewPr>
      <p:guideLst/>
    </p:cSldViewPr>
  </p:slideViewPr>
  <p:notesTextViewPr>
    <p:cViewPr>
      <p:scale>
        <a:sx n="1" d="1"/>
        <a:sy n="1" d="1"/>
      </p:scale>
      <p:origin x="0" y="0"/>
    </p:cViewPr>
  </p:notesTextViewPr>
  <p:sorterViewPr>
    <p:cViewPr>
      <p:scale>
        <a:sx n="125" d="100"/>
        <a:sy n="12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ommentAuthors" Target="commentAuthors.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ob Heathcote" userId="62419938-1f1d-43ca-9327-cfd6c1894440" providerId="ADAL" clId="{F7EBC143-61D0-4938-BC3D-84B45B7A8732}"/>
    <pc:docChg chg="modSld modMainMaster">
      <pc:chgData name="Rob Heathcote" userId="62419938-1f1d-43ca-9327-cfd6c1894440" providerId="ADAL" clId="{F7EBC143-61D0-4938-BC3D-84B45B7A8732}" dt="2022-11-03T11:01:01.700" v="11" actId="20577"/>
      <pc:docMkLst>
        <pc:docMk/>
      </pc:docMkLst>
      <pc:sldChg chg="modSp mod">
        <pc:chgData name="Rob Heathcote" userId="62419938-1f1d-43ca-9327-cfd6c1894440" providerId="ADAL" clId="{F7EBC143-61D0-4938-BC3D-84B45B7A8732}" dt="2022-11-03T11:00:28.148" v="7" actId="6549"/>
        <pc:sldMkLst>
          <pc:docMk/>
          <pc:sldMk cId="1596406067" sldId="357"/>
        </pc:sldMkLst>
        <pc:spChg chg="mod">
          <ac:chgData name="Rob Heathcote" userId="62419938-1f1d-43ca-9327-cfd6c1894440" providerId="ADAL" clId="{F7EBC143-61D0-4938-BC3D-84B45B7A8732}" dt="2022-11-03T11:00:28.148" v="7" actId="6549"/>
          <ac:spMkLst>
            <pc:docMk/>
            <pc:sldMk cId="1596406067" sldId="357"/>
            <ac:spMk id="3" creationId="{3D749BF0-753E-45DA-B782-CE8FDA93F7DD}"/>
          </ac:spMkLst>
        </pc:spChg>
      </pc:sldChg>
      <pc:sldMasterChg chg="modSldLayout">
        <pc:chgData name="Rob Heathcote" userId="62419938-1f1d-43ca-9327-cfd6c1894440" providerId="ADAL" clId="{F7EBC143-61D0-4938-BC3D-84B45B7A8732}" dt="2022-11-03T11:01:01.700" v="11" actId="20577"/>
        <pc:sldMasterMkLst>
          <pc:docMk/>
          <pc:sldMasterMk cId="3489112223" sldId="2147483660"/>
        </pc:sldMasterMkLst>
        <pc:sldLayoutChg chg="modSp mod">
          <pc:chgData name="Rob Heathcote" userId="62419938-1f1d-43ca-9327-cfd6c1894440" providerId="ADAL" clId="{F7EBC143-61D0-4938-BC3D-84B45B7A8732}" dt="2022-11-03T11:01:01.700" v="11" actId="20577"/>
          <pc:sldLayoutMkLst>
            <pc:docMk/>
            <pc:sldMasterMk cId="3489112223" sldId="2147483660"/>
            <pc:sldLayoutMk cId="3100445833" sldId="2147483668"/>
          </pc:sldLayoutMkLst>
          <pc:spChg chg="mod">
            <ac:chgData name="Rob Heathcote" userId="62419938-1f1d-43ca-9327-cfd6c1894440" providerId="ADAL" clId="{F7EBC143-61D0-4938-BC3D-84B45B7A8732}" dt="2022-11-03T11:01:01.700" v="11" actId="20577"/>
            <ac:spMkLst>
              <pc:docMk/>
              <pc:sldMasterMk cId="3489112223" sldId="2147483660"/>
              <pc:sldLayoutMk cId="3100445833" sldId="2147483668"/>
              <ac:spMk id="10" creationId="{913E8D6C-53F9-4882-8792-999E479A2680}"/>
            </ac:spMkLst>
          </pc:spChg>
        </pc:sldLayoutChg>
      </pc:sldMasterChg>
    </pc:docChg>
  </pc:docChgLst>
</pc:chgInfo>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1-03T14:47:11.338"/>
    </inkml:context>
    <inkml:brush xml:id="br0">
      <inkml:brushProperty name="width" value="0.05" units="cm"/>
      <inkml:brushProperty name="height" value="0.05" units="cm"/>
    </inkml:brush>
  </inkml:definitions>
  <inkml:trace contextRef="#ctx0" brushRef="#br0">40 0 4642,'0'0'48,"0"0"-112,0 0 0,0 0 48,0 0-64,0 0-368,-40 0-513,40 0-1120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23C3150-1090-478A-AA17-0874FD130046}" type="datetimeFigureOut">
              <a:rPr lang="en-GB" smtClean="0"/>
              <a:t>03/11/2022</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5F90B5D-51C7-426F-B716-495FBD6D44EF}" type="slidenum">
              <a:rPr lang="en-GB" smtClean="0"/>
              <a:t>‹#›</a:t>
            </a:fld>
            <a:endParaRPr lang="en-GB"/>
          </a:p>
        </p:txBody>
      </p:sp>
    </p:spTree>
    <p:extLst>
      <p:ext uri="{BB962C8B-B14F-4D97-AF65-F5344CB8AC3E}">
        <p14:creationId xmlns:p14="http://schemas.microsoft.com/office/powerpoint/2010/main" val="16730714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F7BE7BC9-DBC3-4B57-94CD-C2ABF0B3EEE7}" type="slidenum">
              <a:rPr lang="en-US" smtClean="0"/>
              <a:t>8</a:t>
            </a:fld>
            <a:endParaRPr lang="en-US"/>
          </a:p>
        </p:txBody>
      </p:sp>
    </p:spTree>
    <p:extLst>
      <p:ext uri="{BB962C8B-B14F-4D97-AF65-F5344CB8AC3E}">
        <p14:creationId xmlns:p14="http://schemas.microsoft.com/office/powerpoint/2010/main" val="42450163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jpg"/><Relationship Id="rId1" Type="http://schemas.openxmlformats.org/officeDocument/2006/relationships/slideMaster" Target="../slideMasters/slideMaster1.xml"/><Relationship Id="rId4" Type="http://schemas.openxmlformats.org/officeDocument/2006/relationships/image" Target="../media/image8.svg"/></Relationships>
</file>

<file path=ppt/slideLayouts/_rels/slideLayout2.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customXml" Target="../ink/ink1.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A809594-AC9E-4279-9ABA-FF2B67384347}"/>
              </a:ext>
            </a:extLst>
          </p:cNvPr>
          <p:cNvPicPr>
            <a:picLocks noChangeAspect="1"/>
          </p:cNvPicPr>
          <p:nvPr userDrawn="1"/>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15442434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Custom Layout">
    <p:bg>
      <p:bgPr>
        <a:solidFill>
          <a:schemeClr val="tx1">
            <a:lumMod val="85000"/>
            <a:lumOff val="15000"/>
          </a:schemeClr>
        </a:solidFill>
        <a:effectLst/>
      </p:bgPr>
    </p:bg>
    <p:spTree>
      <p:nvGrpSpPr>
        <p:cNvPr id="1" name=""/>
        <p:cNvGrpSpPr/>
        <p:nvPr/>
      </p:nvGrpSpPr>
      <p:grpSpPr>
        <a:xfrm>
          <a:off x="0" y="0"/>
          <a:ext cx="0" cy="0"/>
          <a:chOff x="0" y="0"/>
          <a:chExt cx="0" cy="0"/>
        </a:xfrm>
      </p:grpSpPr>
      <p:pic>
        <p:nvPicPr>
          <p:cNvPr id="8" name="Picture 7" descr="A close up of a logo&#10;&#10;Description generated with high confidence">
            <a:extLst>
              <a:ext uri="{FF2B5EF4-FFF2-40B4-BE49-F238E27FC236}">
                <a16:creationId xmlns:a16="http://schemas.microsoft.com/office/drawing/2014/main" id="{8868FFF5-7D12-4F84-9B9B-DCEA5E766BB8}"/>
              </a:ext>
            </a:extLst>
          </p:cNvPr>
          <p:cNvPicPr>
            <a:picLocks noChangeAspect="1"/>
          </p:cNvPicPr>
          <p:nvPr userDrawn="1"/>
        </p:nvPicPr>
        <p:blipFill>
          <a:blip r:embed="rId2"/>
          <a:stretch>
            <a:fillRect/>
          </a:stretch>
        </p:blipFill>
        <p:spPr>
          <a:xfrm>
            <a:off x="0" y="0"/>
            <a:ext cx="9144000" cy="646176"/>
          </a:xfrm>
          <a:prstGeom prst="rect">
            <a:avLst/>
          </a:prstGeom>
        </p:spPr>
      </p:pic>
      <p:sp>
        <p:nvSpPr>
          <p:cNvPr id="9" name="TextBox 8">
            <a:extLst>
              <a:ext uri="{FF2B5EF4-FFF2-40B4-BE49-F238E27FC236}">
                <a16:creationId xmlns:a16="http://schemas.microsoft.com/office/drawing/2014/main" id="{A9A28D2A-121B-487B-85A1-4B84E9FE3E57}"/>
              </a:ext>
            </a:extLst>
          </p:cNvPr>
          <p:cNvSpPr txBox="1"/>
          <p:nvPr userDrawn="1"/>
        </p:nvSpPr>
        <p:spPr>
          <a:xfrm>
            <a:off x="752495" y="156700"/>
            <a:ext cx="8067635" cy="452432"/>
          </a:xfrm>
          <a:prstGeom prst="rect">
            <a:avLst/>
          </a:prstGeom>
          <a:noFill/>
        </p:spPr>
        <p:txBody>
          <a:bodyPr wrap="square" lIns="0" tIns="0" rIns="0" rtlCol="0">
            <a:noAutofit/>
          </a:bodyPr>
          <a:lstStyle/>
          <a:p>
            <a:pPr>
              <a:spcBef>
                <a:spcPts val="288"/>
              </a:spcBef>
            </a:pPr>
            <a:r>
              <a:rPr lang="en-US" sz="1200" b="1" dirty="0">
                <a:solidFill>
                  <a:srgbClr val="FFFFFF"/>
                </a:solidFill>
                <a:effectLst>
                  <a:glow rad="228600">
                    <a:schemeClr val="tx1">
                      <a:alpha val="40000"/>
                    </a:schemeClr>
                  </a:glow>
                </a:effectLst>
                <a:latin typeface="Arial"/>
                <a:cs typeface="Arial"/>
              </a:rPr>
              <a:t>Options talk</a:t>
            </a:r>
          </a:p>
          <a:p>
            <a:pPr>
              <a:spcBef>
                <a:spcPts val="288"/>
              </a:spcBef>
            </a:pPr>
            <a:r>
              <a:rPr lang="en-US" sz="1200" b="0" dirty="0">
                <a:solidFill>
                  <a:srgbClr val="FFFFFF"/>
                </a:solidFill>
                <a:effectLst>
                  <a:glow rad="228600">
                    <a:schemeClr val="tx1">
                      <a:alpha val="40000"/>
                    </a:schemeClr>
                  </a:glow>
                </a:effectLst>
                <a:latin typeface="Arial"/>
                <a:cs typeface="Arial"/>
              </a:rPr>
              <a:t>Business</a:t>
            </a:r>
          </a:p>
        </p:txBody>
      </p:sp>
      <p:sp>
        <p:nvSpPr>
          <p:cNvPr id="10" name="Rectangle 9">
            <a:extLst>
              <a:ext uri="{FF2B5EF4-FFF2-40B4-BE49-F238E27FC236}">
                <a16:creationId xmlns:a16="http://schemas.microsoft.com/office/drawing/2014/main" id="{913E8D6C-53F9-4882-8792-999E479A2680}"/>
              </a:ext>
            </a:extLst>
          </p:cNvPr>
          <p:cNvSpPr/>
          <p:nvPr userDrawn="1"/>
        </p:nvSpPr>
        <p:spPr>
          <a:xfrm>
            <a:off x="308152" y="897902"/>
            <a:ext cx="4141539" cy="4416594"/>
          </a:xfrm>
          <a:prstGeom prst="rect">
            <a:avLst/>
          </a:prstGeom>
        </p:spPr>
        <p:txBody>
          <a:bodyPr wrap="square" lIns="0" tIns="0" rIns="0" bIns="0">
            <a:spAutoFit/>
          </a:bodyPr>
          <a:lstStyle/>
          <a:p>
            <a:pPr marL="0" marR="0" lvl="0" indent="0" algn="just" defTabSz="457200" rtl="0" eaLnBrk="1" fontAlgn="auto" latinLnBrk="0" hangingPunct="1">
              <a:lnSpc>
                <a:spcPct val="100000"/>
              </a:lnSpc>
              <a:spcBef>
                <a:spcPts val="0"/>
              </a:spcBef>
              <a:spcAft>
                <a:spcPts val="1400"/>
              </a:spcAft>
              <a:buClrTx/>
              <a:buSzTx/>
              <a:buFont typeface="Arial"/>
              <a:buNone/>
              <a:tabLst/>
              <a:defRPr/>
            </a:pPr>
            <a:r>
              <a:rPr kumimoji="0" lang="en-GB" sz="1400" b="1" i="0" u="none" strike="noStrike" kern="1200" cap="none" spc="0" normalizeH="0" baseline="0" noProof="0" dirty="0">
                <a:ln>
                  <a:noFill/>
                </a:ln>
                <a:solidFill>
                  <a:schemeClr val="bg1"/>
                </a:solidFill>
                <a:effectLst/>
                <a:uLnTx/>
                <a:uFillTx/>
                <a:latin typeface="Arial"/>
                <a:ea typeface="+mn-ea"/>
                <a:cs typeface="Arial"/>
              </a:rPr>
              <a:t>Copyright</a:t>
            </a:r>
            <a:endParaRPr kumimoji="0" lang="en-GB" sz="1200" b="1" i="0" u="none" strike="noStrike" kern="1200" cap="none" spc="0" normalizeH="0" baseline="0" noProof="0" dirty="0">
              <a:ln>
                <a:noFill/>
              </a:ln>
              <a:solidFill>
                <a:schemeClr val="bg1"/>
              </a:solidFill>
              <a:effectLst/>
              <a:uLnTx/>
              <a:uFillTx/>
              <a:latin typeface="Arial"/>
              <a:ea typeface="+mn-ea"/>
              <a:cs typeface="Arial"/>
            </a:endParaRPr>
          </a:p>
          <a:p>
            <a:pPr marL="0" marR="0" lvl="0" indent="0" algn="just" defTabSz="457200" rtl="0" eaLnBrk="1" fontAlgn="auto" latinLnBrk="0" hangingPunct="1">
              <a:lnSpc>
                <a:spcPct val="100000"/>
              </a:lnSpc>
              <a:spcBef>
                <a:spcPts val="0"/>
              </a:spcBef>
              <a:spcAft>
                <a:spcPts val="1400"/>
              </a:spcAft>
              <a:buClrTx/>
              <a:buSzTx/>
              <a:buFont typeface="Arial"/>
              <a:buNone/>
              <a:tabLst/>
              <a:defRPr/>
            </a:pPr>
            <a:r>
              <a:rPr kumimoji="0" lang="en-GB" sz="1100" b="0" i="0" u="none" strike="noStrike" kern="1200" cap="none" spc="0" normalizeH="0" baseline="0" noProof="0" dirty="0">
                <a:ln>
                  <a:noFill/>
                </a:ln>
                <a:solidFill>
                  <a:schemeClr val="bg1"/>
                </a:solidFill>
                <a:effectLst/>
                <a:uLnTx/>
                <a:uFillTx/>
                <a:latin typeface="Arial"/>
                <a:ea typeface="+mn-ea"/>
                <a:cs typeface="Arial"/>
              </a:rPr>
              <a:t>© 2022 PG Online Limited</a:t>
            </a:r>
          </a:p>
          <a:p>
            <a:pPr marL="0" marR="0" lvl="0" indent="0" algn="just" defTabSz="457200" rtl="0" eaLnBrk="1" fontAlgn="auto" latinLnBrk="0" hangingPunct="1">
              <a:lnSpc>
                <a:spcPct val="100000"/>
              </a:lnSpc>
              <a:spcBef>
                <a:spcPts val="0"/>
              </a:spcBef>
              <a:spcAft>
                <a:spcPts val="1400"/>
              </a:spcAft>
              <a:buClrTx/>
              <a:buSzTx/>
              <a:buFont typeface="Arial"/>
              <a:buNone/>
              <a:tabLst/>
              <a:defRPr/>
            </a:pPr>
            <a:r>
              <a:rPr kumimoji="0" lang="en-GB" sz="1100" b="0" i="0" u="none" strike="noStrike" kern="1200" cap="none" spc="0" normalizeH="0" baseline="0" noProof="0" dirty="0">
                <a:ln>
                  <a:noFill/>
                </a:ln>
                <a:solidFill>
                  <a:schemeClr val="bg1"/>
                </a:solidFill>
                <a:effectLst/>
                <a:uLnTx/>
                <a:uFillTx/>
                <a:latin typeface="Arial"/>
                <a:ea typeface="+mn-ea"/>
                <a:cs typeface="Arial"/>
              </a:rPr>
              <a:t>The contents of this presentation are protected by copyright. </a:t>
            </a:r>
          </a:p>
          <a:p>
            <a:pPr marL="0" marR="0" lvl="0" indent="0" algn="just" defTabSz="457200" rtl="0" eaLnBrk="1" fontAlgn="auto" latinLnBrk="0" hangingPunct="1">
              <a:lnSpc>
                <a:spcPct val="100000"/>
              </a:lnSpc>
              <a:spcBef>
                <a:spcPts val="0"/>
              </a:spcBef>
              <a:spcAft>
                <a:spcPts val="1400"/>
              </a:spcAft>
              <a:buClrTx/>
              <a:buSzTx/>
              <a:buFont typeface="Arial"/>
              <a:buNone/>
              <a:tabLst/>
              <a:defRPr/>
            </a:pPr>
            <a:r>
              <a:rPr kumimoji="0" lang="en-GB" sz="1100" b="0" i="0" u="none" strike="noStrike" kern="1200" cap="none" spc="0" normalizeH="0" baseline="0" noProof="0" dirty="0">
                <a:ln>
                  <a:noFill/>
                </a:ln>
                <a:solidFill>
                  <a:schemeClr val="bg1"/>
                </a:solidFill>
                <a:effectLst/>
                <a:uLnTx/>
                <a:uFillTx/>
                <a:latin typeface="Arial"/>
                <a:ea typeface="+mn-ea"/>
                <a:cs typeface="Arial"/>
              </a:rPr>
              <a:t>This PowerPoint presentation and other associated files distributed with it are supplied to you by PG Online Limited under licence and may be used and copied by you only in accordance with the terms of the licence. Except as expressly permitted by the licence, no part of the materials distributed with this presentation may be used, reproduced, stored in a retrieval system, or transmitted, in any form or by any means, electronic or otherwise, without the prior written permission of PG Online Limited.</a:t>
            </a:r>
          </a:p>
          <a:p>
            <a:pPr marL="0" marR="0" lvl="0" indent="0" algn="just" defTabSz="457200" rtl="0" eaLnBrk="1" fontAlgn="auto" latinLnBrk="0" hangingPunct="1">
              <a:lnSpc>
                <a:spcPct val="100000"/>
              </a:lnSpc>
              <a:spcBef>
                <a:spcPts val="0"/>
              </a:spcBef>
              <a:spcAft>
                <a:spcPts val="1400"/>
              </a:spcAft>
              <a:buClrTx/>
              <a:buSzTx/>
              <a:buFont typeface="Arial"/>
              <a:buNone/>
              <a:tabLst/>
              <a:defRPr/>
            </a:pPr>
            <a:r>
              <a:rPr kumimoji="0" lang="en-GB" sz="1100" b="1"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Acknowledgements</a:t>
            </a:r>
          </a:p>
          <a:p>
            <a:pPr marL="0" marR="0" lvl="0" indent="0" algn="just" defTabSz="457200" rtl="0" eaLnBrk="1" fontAlgn="auto" latinLnBrk="0" hangingPunct="1">
              <a:lnSpc>
                <a:spcPct val="100000"/>
              </a:lnSpc>
              <a:spcBef>
                <a:spcPts val="0"/>
              </a:spcBef>
              <a:spcAft>
                <a:spcPts val="1400"/>
              </a:spcAft>
              <a:buClrTx/>
              <a:buSzTx/>
              <a:buFont typeface="Arial"/>
              <a:buNone/>
              <a:tabLst/>
              <a:defRPr/>
            </a:pPr>
            <a:r>
              <a:rPr kumimoji="0" lang="en-US" sz="1100" b="0"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PG Online Limited would like to thank all contributors for their kind permission to reproduce their photographs or images, screenshots of their websites or other copyright material in the PowerPoint  presentation.</a:t>
            </a:r>
          </a:p>
          <a:p>
            <a:pPr marL="0" marR="0" lvl="0" indent="0" algn="just" defTabSz="457200" rtl="0" eaLnBrk="1" fontAlgn="auto" latinLnBrk="0" hangingPunct="1">
              <a:lnSpc>
                <a:spcPct val="100000"/>
              </a:lnSpc>
              <a:spcBef>
                <a:spcPts val="0"/>
              </a:spcBef>
              <a:spcAft>
                <a:spcPts val="600"/>
              </a:spcAft>
              <a:buClrTx/>
              <a:buSzTx/>
              <a:buFont typeface="Arial"/>
              <a:buNone/>
              <a:tabLst/>
              <a:defRPr/>
            </a:pPr>
            <a:r>
              <a:rPr kumimoji="0" lang="en-GB" sz="1100" b="0"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Editorial credit: Kylie Jenner at the MTV Music Awards – </a:t>
            </a:r>
            <a:br>
              <a:rPr kumimoji="0" lang="en-GB" sz="1100" b="0"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br>
            <a:r>
              <a:rPr kumimoji="0" lang="en-GB" sz="1100" b="0" i="0" u="none" strike="noStrike" kern="1200" cap="none" spc="0" normalizeH="0" baseline="0" noProof="0" dirty="0" err="1">
                <a:ln>
                  <a:noFill/>
                </a:ln>
                <a:solidFill>
                  <a:schemeClr val="bg1"/>
                </a:solidFill>
                <a:effectLst/>
                <a:uLnTx/>
                <a:uFillTx/>
                <a:latin typeface="Arial" panose="020B0604020202020204" pitchFamily="34" charset="0"/>
                <a:ea typeface="+mn-ea"/>
                <a:cs typeface="Arial" panose="020B0604020202020204" pitchFamily="34" charset="0"/>
              </a:rPr>
              <a:t>JStone</a:t>
            </a:r>
            <a:r>
              <a:rPr kumimoji="0" lang="en-GB" sz="1100" b="0"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 / </a:t>
            </a:r>
            <a:r>
              <a:rPr kumimoji="0" lang="en-US" sz="1100" b="0"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 </a:t>
            </a:r>
            <a:r>
              <a:rPr kumimoji="0" lang="it-IT" sz="1100" b="0"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Shutterstock.com</a:t>
            </a:r>
          </a:p>
          <a:p>
            <a:pPr marL="0" marR="0" lvl="0" indent="0" algn="just" defTabSz="457200" rtl="0" eaLnBrk="1" fontAlgn="auto" latinLnBrk="0" hangingPunct="1">
              <a:lnSpc>
                <a:spcPct val="100000"/>
              </a:lnSpc>
              <a:spcBef>
                <a:spcPts val="0"/>
              </a:spcBef>
              <a:spcAft>
                <a:spcPts val="1400"/>
              </a:spcAft>
              <a:buClrTx/>
              <a:buSzTx/>
              <a:buFont typeface="Arial"/>
              <a:buNone/>
              <a:tabLst/>
              <a:defRPr/>
            </a:pPr>
            <a:r>
              <a:rPr kumimoji="0" lang="en-US" sz="1100" b="0"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Images unless otherwise stated © Shutterstock</a:t>
            </a:r>
          </a:p>
        </p:txBody>
      </p:sp>
      <p:sp>
        <p:nvSpPr>
          <p:cNvPr id="11" name="Rectangle 10">
            <a:extLst>
              <a:ext uri="{FF2B5EF4-FFF2-40B4-BE49-F238E27FC236}">
                <a16:creationId xmlns:a16="http://schemas.microsoft.com/office/drawing/2014/main" id="{56DC0848-2B24-4367-9239-3BD5252FF9C3}"/>
              </a:ext>
            </a:extLst>
          </p:cNvPr>
          <p:cNvSpPr/>
          <p:nvPr userDrawn="1"/>
        </p:nvSpPr>
        <p:spPr>
          <a:xfrm>
            <a:off x="4694310" y="897902"/>
            <a:ext cx="4141539" cy="3113673"/>
          </a:xfrm>
          <a:prstGeom prst="rect">
            <a:avLst/>
          </a:prstGeom>
        </p:spPr>
        <p:txBody>
          <a:bodyPr wrap="square" lIns="0" tIns="0" rIns="0" bIns="0">
            <a:spAutoFit/>
          </a:bodyPr>
          <a:lstStyle/>
          <a:p>
            <a:pPr marL="0" marR="0" lvl="0" indent="0" algn="just" defTabSz="457200" rtl="0" eaLnBrk="1" fontAlgn="auto" latinLnBrk="0" hangingPunct="1">
              <a:lnSpc>
                <a:spcPct val="100000"/>
              </a:lnSpc>
              <a:spcBef>
                <a:spcPts val="0"/>
              </a:spcBef>
              <a:spcAft>
                <a:spcPts val="1400"/>
              </a:spcAft>
              <a:buClrTx/>
              <a:buSzTx/>
              <a:buFont typeface="Arial"/>
              <a:buNone/>
              <a:tabLst/>
              <a:defRPr/>
            </a:pPr>
            <a:r>
              <a:rPr kumimoji="0" lang="en-GB" sz="1400" b="1" i="0" u="none" strike="noStrike" kern="1200" cap="none" spc="0" normalizeH="0" baseline="0" noProof="0" dirty="0">
                <a:ln>
                  <a:noFill/>
                </a:ln>
                <a:solidFill>
                  <a:schemeClr val="bg1"/>
                </a:solidFill>
                <a:effectLst/>
                <a:uLnTx/>
                <a:uFillTx/>
                <a:latin typeface="Arial"/>
                <a:ea typeface="+mn-ea"/>
                <a:cs typeface="Arial"/>
              </a:rPr>
              <a:t>Licence agreement</a:t>
            </a:r>
          </a:p>
          <a:p>
            <a:pPr marL="0" marR="0" lvl="0" indent="0" algn="just" defTabSz="457200" rtl="0" eaLnBrk="1" fontAlgn="auto" latinLnBrk="0" hangingPunct="1">
              <a:lnSpc>
                <a:spcPct val="100000"/>
              </a:lnSpc>
              <a:spcBef>
                <a:spcPts val="0"/>
              </a:spcBef>
              <a:spcAft>
                <a:spcPts val="1400"/>
              </a:spcAft>
              <a:buClrTx/>
              <a:buSzTx/>
              <a:buFont typeface="Arial"/>
              <a:buNone/>
              <a:tabLst/>
              <a:defRPr/>
            </a:pPr>
            <a:r>
              <a:rPr kumimoji="0" lang="en-GB" sz="1100" b="0" i="0" u="none" strike="noStrike" kern="1200" cap="none" spc="0" normalizeH="0" baseline="0" noProof="0" dirty="0">
                <a:ln>
                  <a:noFill/>
                </a:ln>
                <a:solidFill>
                  <a:schemeClr val="bg1"/>
                </a:solidFill>
                <a:effectLst/>
                <a:uLnTx/>
                <a:uFillTx/>
                <a:latin typeface="Arial"/>
                <a:ea typeface="+mn-ea"/>
                <a:cs typeface="Arial"/>
              </a:rPr>
              <a:t>This is a legal agreement between you, the end user, and PG Online Limited. This PowerPoint presentation, teaching guides and other associated files distributed with it is licensed, not sold, to you by PG Online Limited for use under the terms of the licence.</a:t>
            </a:r>
          </a:p>
          <a:p>
            <a:pPr marL="0" marR="0" lvl="0" indent="0" algn="just" defTabSz="457200" rtl="0" eaLnBrk="1" fontAlgn="auto" latinLnBrk="0" hangingPunct="1">
              <a:lnSpc>
                <a:spcPct val="100000"/>
              </a:lnSpc>
              <a:spcBef>
                <a:spcPts val="0"/>
              </a:spcBef>
              <a:spcAft>
                <a:spcPts val="1400"/>
              </a:spcAft>
              <a:buClrTx/>
              <a:buSzTx/>
              <a:buFont typeface="Arial"/>
              <a:buNone/>
              <a:tabLst/>
              <a:defRPr/>
            </a:pPr>
            <a:r>
              <a:rPr kumimoji="0" lang="en-GB" sz="1100" b="0" i="0" u="none" strike="noStrike" kern="1200" cap="none" spc="0" normalizeH="0" baseline="0" noProof="0" dirty="0">
                <a:ln>
                  <a:noFill/>
                </a:ln>
                <a:solidFill>
                  <a:schemeClr val="bg1"/>
                </a:solidFill>
                <a:effectLst/>
                <a:uLnTx/>
                <a:uFillTx/>
                <a:latin typeface="Arial"/>
                <a:ea typeface="+mn-ea"/>
                <a:cs typeface="Arial"/>
              </a:rPr>
              <a:t>The materials distributed with this presentation may be freely copied and used by members of a single institution on a single site only. You are not permitted to share in any way any of the materials or part of the materials with any third party, including users on another site or individuals who are members of a separate institution. You acknowledge that the materials must remain with you, the licencing institution, and no part of the materials may be transferred to another institution. You also agree not to procure, authorise, encourage, facilitate or enable any third party to reproduce these materials in whole or in part without the prior permission of PG Online Limited.</a:t>
            </a:r>
            <a:endParaRPr lang="en-GB" sz="1100" dirty="0">
              <a:solidFill>
                <a:schemeClr val="bg1"/>
              </a:solidFill>
            </a:endParaRPr>
          </a:p>
        </p:txBody>
      </p:sp>
      <p:pic>
        <p:nvPicPr>
          <p:cNvPr id="12" name="Graphic 11">
            <a:extLst>
              <a:ext uri="{FF2B5EF4-FFF2-40B4-BE49-F238E27FC236}">
                <a16:creationId xmlns:a16="http://schemas.microsoft.com/office/drawing/2014/main" id="{78F9188F-4EC7-4017-822D-90BF6105CFF1}"/>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7263032" y="6308693"/>
            <a:ext cx="1437317" cy="339243"/>
          </a:xfrm>
          <a:prstGeom prst="rect">
            <a:avLst/>
          </a:prstGeom>
        </p:spPr>
      </p:pic>
    </p:spTree>
    <p:extLst>
      <p:ext uri="{BB962C8B-B14F-4D97-AF65-F5344CB8AC3E}">
        <p14:creationId xmlns:p14="http://schemas.microsoft.com/office/powerpoint/2010/main" val="31004458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Custom Layout">
    <p:bg>
      <p:bgPr>
        <a:solidFill>
          <a:srgbClr val="1AA0FF"/>
        </a:solidFill>
        <a:effectLst/>
      </p:bgPr>
    </p:bg>
    <p:spTree>
      <p:nvGrpSpPr>
        <p:cNvPr id="1" name=""/>
        <p:cNvGrpSpPr/>
        <p:nvPr/>
      </p:nvGrpSpPr>
      <p:grpSpPr>
        <a:xfrm>
          <a:off x="0" y="0"/>
          <a:ext cx="0" cy="0"/>
          <a:chOff x="0" y="0"/>
          <a:chExt cx="0" cy="0"/>
        </a:xfrm>
      </p:grpSpPr>
      <p:cxnSp>
        <p:nvCxnSpPr>
          <p:cNvPr id="9" name="Straight Connector 8"/>
          <p:cNvCxnSpPr>
            <a:cxnSpLocks/>
          </p:cNvCxnSpPr>
          <p:nvPr userDrawn="1"/>
        </p:nvCxnSpPr>
        <p:spPr>
          <a:xfrm>
            <a:off x="584200" y="1702800"/>
            <a:ext cx="0" cy="3148600"/>
          </a:xfrm>
          <a:prstGeom prst="line">
            <a:avLst/>
          </a:prstGeom>
          <a:ln w="2857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6" name="Text Placeholder 7"/>
          <p:cNvSpPr>
            <a:spLocks noGrp="1"/>
          </p:cNvSpPr>
          <p:nvPr>
            <p:ph type="body" sz="quarter" idx="13"/>
          </p:nvPr>
        </p:nvSpPr>
        <p:spPr>
          <a:xfrm>
            <a:off x="724280" y="906233"/>
            <a:ext cx="7816470" cy="670772"/>
          </a:xfrm>
          <a:prstGeom prst="rect">
            <a:avLst/>
          </a:prstGeom>
        </p:spPr>
        <p:txBody>
          <a:bodyPr lIns="0">
            <a:noAutofit/>
          </a:bodyPr>
          <a:lstStyle>
            <a:lvl1pPr marL="0" indent="0">
              <a:lnSpc>
                <a:spcPts val="3900"/>
              </a:lnSpc>
              <a:spcBef>
                <a:spcPts val="0"/>
              </a:spcBef>
              <a:spcAft>
                <a:spcPts val="1500"/>
              </a:spcAft>
              <a:buNone/>
              <a:defRPr sz="4000" b="1" i="0">
                <a:solidFill>
                  <a:schemeClr val="bg1"/>
                </a:solidFill>
                <a:latin typeface="Arial"/>
                <a:cs typeface="Arial"/>
              </a:defRPr>
            </a:lvl1pPr>
            <a:lvl2pPr marL="457200" indent="-457200">
              <a:lnSpc>
                <a:spcPts val="2500"/>
              </a:lnSpc>
              <a:spcBef>
                <a:spcPts val="0"/>
              </a:spcBef>
              <a:spcAft>
                <a:spcPts val="1000"/>
              </a:spcAft>
              <a:buNone/>
              <a:defRPr sz="4000" b="0">
                <a:solidFill>
                  <a:schemeClr val="tx1">
                    <a:lumMod val="50000"/>
                    <a:lumOff val="50000"/>
                  </a:schemeClr>
                </a:solidFill>
                <a:latin typeface="Arial"/>
                <a:cs typeface="Arial"/>
              </a:defRPr>
            </a:lvl2pPr>
            <a:lvl3pPr marL="0" indent="0">
              <a:lnSpc>
                <a:spcPts val="3600"/>
              </a:lnSpc>
              <a:spcBef>
                <a:spcPts val="0"/>
              </a:spcBef>
              <a:buNone/>
              <a:defRPr sz="3000">
                <a:solidFill>
                  <a:schemeClr val="tx1">
                    <a:lumMod val="50000"/>
                    <a:lumOff val="50000"/>
                  </a:schemeClr>
                </a:solidFill>
                <a:latin typeface="Arial"/>
                <a:cs typeface="Arial"/>
              </a:defRPr>
            </a:lvl3pPr>
          </a:lstStyle>
          <a:p>
            <a:pPr lvl="0"/>
            <a:r>
              <a:rPr lang="en-US" dirty="0"/>
              <a:t>Click to edit Master text styles</a:t>
            </a:r>
          </a:p>
        </p:txBody>
      </p:sp>
      <p:sp>
        <p:nvSpPr>
          <p:cNvPr id="10" name="Text Placeholder 11"/>
          <p:cNvSpPr>
            <a:spLocks noGrp="1"/>
          </p:cNvSpPr>
          <p:nvPr>
            <p:ph type="body" sz="quarter" idx="14"/>
          </p:nvPr>
        </p:nvSpPr>
        <p:spPr>
          <a:xfrm>
            <a:off x="723600" y="1702799"/>
            <a:ext cx="7861300" cy="4918133"/>
          </a:xfrm>
          <a:prstGeom prst="rect">
            <a:avLst/>
          </a:prstGeom>
        </p:spPr>
        <p:txBody>
          <a:bodyPr vert="horz" lIns="0" tIns="0" rIns="0" bIns="0"/>
          <a:lstStyle>
            <a:lvl1pPr marL="271463" indent="-271463">
              <a:lnSpc>
                <a:spcPct val="100000"/>
              </a:lnSpc>
              <a:spcBef>
                <a:spcPts val="0"/>
              </a:spcBef>
              <a:spcAft>
                <a:spcPts val="1400"/>
              </a:spcAft>
              <a:buFont typeface="Arial"/>
              <a:buChar char="•"/>
              <a:defRPr sz="2500">
                <a:solidFill>
                  <a:schemeClr val="bg1"/>
                </a:solidFill>
                <a:effectLst/>
                <a:latin typeface="Arial"/>
                <a:cs typeface="Arial"/>
              </a:defRPr>
            </a:lvl1pPr>
            <a:lvl2pPr marL="0" indent="0">
              <a:lnSpc>
                <a:spcPts val="2000"/>
              </a:lnSpc>
              <a:buNone/>
              <a:defRPr sz="2000">
                <a:solidFill>
                  <a:srgbClr val="9D9FA2"/>
                </a:solidFill>
                <a:latin typeface="Arial"/>
                <a:cs typeface="Arial"/>
              </a:defRPr>
            </a:lvl2pPr>
          </a:lstStyle>
          <a:p>
            <a:pPr lvl="0"/>
            <a:r>
              <a:rPr lang="en-US" dirty="0"/>
              <a:t>Click to edit Master text styles</a:t>
            </a:r>
          </a:p>
        </p:txBody>
      </p:sp>
      <mc:AlternateContent xmlns:mc="http://schemas.openxmlformats.org/markup-compatibility/2006" xmlns:p14="http://schemas.microsoft.com/office/powerpoint/2010/main">
        <mc:Choice Requires="p14">
          <p:contentPart p14:bwMode="auto" r:id="rId2">
            <p14:nvContentPartPr>
              <p14:cNvPr id="3" name="Ink 2"/>
              <p14:cNvContentPartPr/>
              <p14:nvPr userDrawn="1"/>
            </p14:nvContentPartPr>
            <p14:xfrm>
              <a:off x="2743171" y="4121897"/>
              <a:ext cx="14760" cy="360"/>
            </p14:xfrm>
          </p:contentPart>
        </mc:Choice>
        <mc:Fallback xmlns="">
          <p:pic>
            <p:nvPicPr>
              <p:cNvPr id="3" name="Ink 2"/>
              <p:cNvPicPr/>
              <p:nvPr/>
            </p:nvPicPr>
            <p:blipFill>
              <a:blip r:embed="rId3"/>
              <a:stretch>
                <a:fillRect/>
              </a:stretch>
            </p:blipFill>
            <p:spPr>
              <a:xfrm>
                <a:off x="2739571" y="4117577"/>
                <a:ext cx="22680" cy="9000"/>
              </a:xfrm>
              <a:prstGeom prst="rect">
                <a:avLst/>
              </a:prstGeom>
            </p:spPr>
          </p:pic>
        </mc:Fallback>
      </mc:AlternateContent>
    </p:spTree>
    <p:extLst>
      <p:ext uri="{BB962C8B-B14F-4D97-AF65-F5344CB8AC3E}">
        <p14:creationId xmlns:p14="http://schemas.microsoft.com/office/powerpoint/2010/main" val="16190357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Custom Layout">
    <p:bg>
      <p:bgPr>
        <a:solidFill>
          <a:srgbClr val="F6B600"/>
        </a:solidFill>
        <a:effectLst/>
      </p:bgPr>
    </p:bg>
    <p:spTree>
      <p:nvGrpSpPr>
        <p:cNvPr id="1" name=""/>
        <p:cNvGrpSpPr/>
        <p:nvPr/>
      </p:nvGrpSpPr>
      <p:grpSpPr>
        <a:xfrm>
          <a:off x="0" y="0"/>
          <a:ext cx="0" cy="0"/>
          <a:chOff x="0" y="0"/>
          <a:chExt cx="0" cy="0"/>
        </a:xfrm>
      </p:grpSpPr>
      <p:cxnSp>
        <p:nvCxnSpPr>
          <p:cNvPr id="8" name="Straight Connector 7"/>
          <p:cNvCxnSpPr/>
          <p:nvPr userDrawn="1"/>
        </p:nvCxnSpPr>
        <p:spPr>
          <a:xfrm>
            <a:off x="584200" y="1702800"/>
            <a:ext cx="0" cy="4654868"/>
          </a:xfrm>
          <a:prstGeom prst="line">
            <a:avLst/>
          </a:prstGeom>
          <a:ln w="2857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0" name="Text Placeholder 11"/>
          <p:cNvSpPr>
            <a:spLocks noGrp="1"/>
          </p:cNvSpPr>
          <p:nvPr>
            <p:ph type="body" sz="quarter" idx="14"/>
          </p:nvPr>
        </p:nvSpPr>
        <p:spPr>
          <a:xfrm>
            <a:off x="723600" y="1702799"/>
            <a:ext cx="7861300" cy="4918133"/>
          </a:xfrm>
          <a:prstGeom prst="rect">
            <a:avLst/>
          </a:prstGeom>
          <a:effectLst/>
        </p:spPr>
        <p:txBody>
          <a:bodyPr vert="horz" lIns="0" tIns="0" rIns="0" bIns="0"/>
          <a:lstStyle>
            <a:lvl1pPr marL="271463" indent="-271463">
              <a:lnSpc>
                <a:spcPct val="100000"/>
              </a:lnSpc>
              <a:spcBef>
                <a:spcPts val="0"/>
              </a:spcBef>
              <a:spcAft>
                <a:spcPts val="1400"/>
              </a:spcAft>
              <a:buFont typeface="Arial"/>
              <a:buChar char="•"/>
              <a:defRPr sz="2500" b="0" cap="none" spc="0">
                <a:ln w="0"/>
                <a:solidFill>
                  <a:schemeClr val="bg1"/>
                </a:solidFill>
                <a:effectLst/>
                <a:latin typeface="Arial"/>
                <a:cs typeface="Arial"/>
              </a:defRPr>
            </a:lvl1pPr>
            <a:lvl2pPr marL="0" indent="0">
              <a:lnSpc>
                <a:spcPts val="2000"/>
              </a:lnSpc>
              <a:buNone/>
              <a:defRPr sz="2000">
                <a:solidFill>
                  <a:srgbClr val="9D9FA2"/>
                </a:solidFill>
                <a:latin typeface="Arial"/>
                <a:cs typeface="Arial"/>
              </a:defRPr>
            </a:lvl2pPr>
          </a:lstStyle>
          <a:p>
            <a:pPr lvl="0"/>
            <a:r>
              <a:rPr lang="en-US" dirty="0"/>
              <a:t>Click to edit Master text styles</a:t>
            </a:r>
          </a:p>
        </p:txBody>
      </p:sp>
      <p:sp>
        <p:nvSpPr>
          <p:cNvPr id="5" name="Text Placeholder 7"/>
          <p:cNvSpPr>
            <a:spLocks noGrp="1"/>
          </p:cNvSpPr>
          <p:nvPr>
            <p:ph type="body" sz="quarter" idx="13"/>
          </p:nvPr>
        </p:nvSpPr>
        <p:spPr>
          <a:xfrm>
            <a:off x="724280" y="906233"/>
            <a:ext cx="7816470" cy="670772"/>
          </a:xfrm>
          <a:prstGeom prst="rect">
            <a:avLst/>
          </a:prstGeom>
        </p:spPr>
        <p:txBody>
          <a:bodyPr lIns="0">
            <a:noAutofit/>
          </a:bodyPr>
          <a:lstStyle>
            <a:lvl1pPr marL="0" indent="0">
              <a:lnSpc>
                <a:spcPts val="3900"/>
              </a:lnSpc>
              <a:spcBef>
                <a:spcPts val="0"/>
              </a:spcBef>
              <a:spcAft>
                <a:spcPts val="1500"/>
              </a:spcAft>
              <a:buNone/>
              <a:defRPr sz="4000" b="1" i="0">
                <a:solidFill>
                  <a:schemeClr val="bg1"/>
                </a:solidFill>
                <a:latin typeface="Arial"/>
                <a:cs typeface="Arial"/>
              </a:defRPr>
            </a:lvl1pPr>
            <a:lvl2pPr marL="457200" indent="-457200">
              <a:lnSpc>
                <a:spcPts val="2500"/>
              </a:lnSpc>
              <a:spcBef>
                <a:spcPts val="0"/>
              </a:spcBef>
              <a:spcAft>
                <a:spcPts val="1000"/>
              </a:spcAft>
              <a:buNone/>
              <a:defRPr sz="4000" b="0">
                <a:solidFill>
                  <a:schemeClr val="tx1">
                    <a:lumMod val="50000"/>
                    <a:lumOff val="50000"/>
                  </a:schemeClr>
                </a:solidFill>
                <a:latin typeface="Arial"/>
                <a:cs typeface="Arial"/>
              </a:defRPr>
            </a:lvl2pPr>
            <a:lvl3pPr marL="0" indent="0">
              <a:lnSpc>
                <a:spcPts val="3600"/>
              </a:lnSpc>
              <a:spcBef>
                <a:spcPts val="0"/>
              </a:spcBef>
              <a:buNone/>
              <a:defRPr sz="3000">
                <a:solidFill>
                  <a:schemeClr val="tx1">
                    <a:lumMod val="50000"/>
                    <a:lumOff val="50000"/>
                  </a:schemeClr>
                </a:solidFill>
                <a:latin typeface="Arial"/>
                <a:cs typeface="Arial"/>
              </a:defRPr>
            </a:lvl3pPr>
          </a:lstStyle>
          <a:p>
            <a:pPr lvl="0"/>
            <a:endParaRPr lang="en-US" dirty="0"/>
          </a:p>
        </p:txBody>
      </p:sp>
    </p:spTree>
    <p:extLst>
      <p:ext uri="{BB962C8B-B14F-4D97-AF65-F5344CB8AC3E}">
        <p14:creationId xmlns:p14="http://schemas.microsoft.com/office/powerpoint/2010/main" val="12859593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pic>
        <p:nvPicPr>
          <p:cNvPr id="5" name="Picture 4" descr="A picture containing building&#10;&#10;Description generated with high confidence">
            <a:extLst>
              <a:ext uri="{FF2B5EF4-FFF2-40B4-BE49-F238E27FC236}">
                <a16:creationId xmlns:a16="http://schemas.microsoft.com/office/drawing/2014/main" id="{B6B7AF20-9A5E-4A73-9A4C-11424C744CCA}"/>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5824" y="-46971"/>
            <a:ext cx="9184769" cy="6904971"/>
          </a:xfrm>
          <a:prstGeom prst="rect">
            <a:avLst/>
          </a:prstGeom>
        </p:spPr>
      </p:pic>
    </p:spTree>
    <p:extLst>
      <p:ext uri="{BB962C8B-B14F-4D97-AF65-F5344CB8AC3E}">
        <p14:creationId xmlns:p14="http://schemas.microsoft.com/office/powerpoint/2010/main" val="13784866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F0688C8-0158-4468-8409-F45BE673A37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5252" cy="6858000"/>
          </a:xfrm>
          <a:prstGeom prst="rect">
            <a:avLst/>
          </a:prstGeom>
        </p:spPr>
      </p:pic>
    </p:spTree>
    <p:extLst>
      <p:ext uri="{BB962C8B-B14F-4D97-AF65-F5344CB8AC3E}">
        <p14:creationId xmlns:p14="http://schemas.microsoft.com/office/powerpoint/2010/main" val="34095829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pic>
        <p:nvPicPr>
          <p:cNvPr id="3" name="Picture 2" descr="A close up of a logo&#10;&#10;Description generated with high confidence">
            <a:extLst>
              <a:ext uri="{FF2B5EF4-FFF2-40B4-BE49-F238E27FC236}">
                <a16:creationId xmlns:a16="http://schemas.microsoft.com/office/drawing/2014/main" id="{C5858221-743A-4579-86FC-1C56A3690F1E}"/>
              </a:ext>
            </a:extLst>
          </p:cNvPr>
          <p:cNvPicPr>
            <a:picLocks noChangeAspect="1"/>
          </p:cNvPicPr>
          <p:nvPr userDrawn="1"/>
        </p:nvPicPr>
        <p:blipFill>
          <a:blip r:embed="rId2"/>
          <a:stretch>
            <a:fillRect/>
          </a:stretch>
        </p:blipFill>
        <p:spPr>
          <a:xfrm>
            <a:off x="0" y="0"/>
            <a:ext cx="9144000" cy="646176"/>
          </a:xfrm>
          <a:prstGeom prst="rect">
            <a:avLst/>
          </a:prstGeom>
        </p:spPr>
      </p:pic>
      <p:sp>
        <p:nvSpPr>
          <p:cNvPr id="8" name="Text Placeholder 7"/>
          <p:cNvSpPr>
            <a:spLocks noGrp="1"/>
          </p:cNvSpPr>
          <p:nvPr>
            <p:ph type="body" sz="quarter" idx="13"/>
          </p:nvPr>
        </p:nvSpPr>
        <p:spPr>
          <a:xfrm>
            <a:off x="724280" y="906233"/>
            <a:ext cx="7816470" cy="670772"/>
          </a:xfrm>
          <a:prstGeom prst="rect">
            <a:avLst/>
          </a:prstGeom>
        </p:spPr>
        <p:txBody>
          <a:bodyPr lIns="0">
            <a:noAutofit/>
          </a:bodyPr>
          <a:lstStyle>
            <a:lvl1pPr marL="0" indent="0">
              <a:lnSpc>
                <a:spcPts val="3900"/>
              </a:lnSpc>
              <a:spcBef>
                <a:spcPts val="0"/>
              </a:spcBef>
              <a:spcAft>
                <a:spcPts val="1500"/>
              </a:spcAft>
              <a:buNone/>
              <a:defRPr sz="4000" b="1" i="0">
                <a:solidFill>
                  <a:schemeClr val="tx1"/>
                </a:solidFill>
                <a:latin typeface="Arial"/>
                <a:cs typeface="Arial"/>
              </a:defRPr>
            </a:lvl1pPr>
            <a:lvl2pPr marL="457200" indent="-457200">
              <a:lnSpc>
                <a:spcPts val="2500"/>
              </a:lnSpc>
              <a:spcBef>
                <a:spcPts val="0"/>
              </a:spcBef>
              <a:spcAft>
                <a:spcPts val="1000"/>
              </a:spcAft>
              <a:buNone/>
              <a:defRPr sz="4000" b="0">
                <a:solidFill>
                  <a:schemeClr val="tx1">
                    <a:lumMod val="50000"/>
                    <a:lumOff val="50000"/>
                  </a:schemeClr>
                </a:solidFill>
                <a:latin typeface="Arial"/>
                <a:cs typeface="Arial"/>
              </a:defRPr>
            </a:lvl2pPr>
            <a:lvl3pPr marL="0" indent="0">
              <a:lnSpc>
                <a:spcPts val="3600"/>
              </a:lnSpc>
              <a:spcBef>
                <a:spcPts val="0"/>
              </a:spcBef>
              <a:buNone/>
              <a:defRPr sz="3000">
                <a:solidFill>
                  <a:schemeClr val="tx1">
                    <a:lumMod val="50000"/>
                    <a:lumOff val="50000"/>
                  </a:schemeClr>
                </a:solidFill>
                <a:latin typeface="Arial"/>
                <a:cs typeface="Arial"/>
              </a:defRPr>
            </a:lvl3pPr>
          </a:lstStyle>
          <a:p>
            <a:pPr lvl="0"/>
            <a:r>
              <a:rPr lang="en-US"/>
              <a:t>Click to edit Master text styles</a:t>
            </a:r>
          </a:p>
        </p:txBody>
      </p:sp>
      <p:sp>
        <p:nvSpPr>
          <p:cNvPr id="9" name="Text Placeholder 11"/>
          <p:cNvSpPr>
            <a:spLocks noGrp="1"/>
          </p:cNvSpPr>
          <p:nvPr>
            <p:ph type="body" sz="quarter" idx="14"/>
          </p:nvPr>
        </p:nvSpPr>
        <p:spPr>
          <a:xfrm>
            <a:off x="724280" y="1704179"/>
            <a:ext cx="7797230" cy="2004221"/>
          </a:xfrm>
          <a:prstGeom prst="rect">
            <a:avLst/>
          </a:prstGeom>
        </p:spPr>
        <p:txBody>
          <a:bodyPr vert="horz" lIns="0" tIns="0"/>
          <a:lstStyle>
            <a:lvl1pPr marL="271463" indent="-271463">
              <a:lnSpc>
                <a:spcPct val="100000"/>
              </a:lnSpc>
              <a:spcBef>
                <a:spcPts val="0"/>
              </a:spcBef>
              <a:spcAft>
                <a:spcPts val="1400"/>
              </a:spcAft>
              <a:buFont typeface="Arial"/>
              <a:buChar char="•"/>
              <a:defRPr sz="2500">
                <a:solidFill>
                  <a:schemeClr val="tx1"/>
                </a:solidFill>
                <a:latin typeface="Arial"/>
                <a:cs typeface="Arial"/>
              </a:defRPr>
            </a:lvl1pPr>
            <a:lvl2pPr marL="723900" indent="-279400">
              <a:lnSpc>
                <a:spcPct val="100000"/>
              </a:lnSpc>
              <a:spcBef>
                <a:spcPts val="0"/>
              </a:spcBef>
              <a:spcAft>
                <a:spcPts val="1200"/>
              </a:spcAft>
              <a:buFont typeface="Arial"/>
              <a:buChar char="•"/>
              <a:defRPr sz="2000">
                <a:solidFill>
                  <a:srgbClr val="1AA0FF"/>
                </a:solidFill>
                <a:latin typeface="Arial"/>
                <a:cs typeface="Arial"/>
              </a:defRPr>
            </a:lvl2pPr>
            <a:lvl3pPr marL="723900" indent="-279400">
              <a:lnSpc>
                <a:spcPct val="100000"/>
              </a:lnSpc>
              <a:buFont typeface="Arial"/>
              <a:buChar char="•"/>
              <a:defRPr lang="en-US" sz="2000" kern="1200" baseline="0" dirty="0" smtClean="0">
                <a:solidFill>
                  <a:srgbClr val="F49712"/>
                </a:solidFill>
                <a:latin typeface="Arial"/>
                <a:ea typeface="+mn-ea"/>
                <a:cs typeface="Arial"/>
              </a:defRPr>
            </a:lvl3pPr>
          </a:lstStyle>
          <a:p>
            <a:pPr lvl="0"/>
            <a:r>
              <a:rPr lang="en-US" dirty="0"/>
              <a:t>Click to edit Master text styles</a:t>
            </a:r>
          </a:p>
          <a:p>
            <a:pPr lvl="1"/>
            <a:r>
              <a:rPr lang="en-US" dirty="0"/>
              <a:t>Second level</a:t>
            </a:r>
          </a:p>
          <a:p>
            <a:pPr lvl="2"/>
            <a:r>
              <a:rPr lang="en-US" dirty="0"/>
              <a:t>Third level</a:t>
            </a:r>
          </a:p>
        </p:txBody>
      </p:sp>
      <p:sp>
        <p:nvSpPr>
          <p:cNvPr id="7" name="TextBox 6"/>
          <p:cNvSpPr txBox="1"/>
          <p:nvPr userDrawn="1"/>
        </p:nvSpPr>
        <p:spPr>
          <a:xfrm>
            <a:off x="752495" y="156700"/>
            <a:ext cx="8067635" cy="452432"/>
          </a:xfrm>
          <a:prstGeom prst="rect">
            <a:avLst/>
          </a:prstGeom>
          <a:noFill/>
        </p:spPr>
        <p:txBody>
          <a:bodyPr wrap="square" lIns="0" tIns="0" rIns="0" rtlCol="0">
            <a:noAutofit/>
          </a:bodyPr>
          <a:lstStyle/>
          <a:p>
            <a:pPr>
              <a:spcBef>
                <a:spcPts val="288"/>
              </a:spcBef>
            </a:pPr>
            <a:r>
              <a:rPr lang="en-US" sz="1200" b="1" dirty="0">
                <a:solidFill>
                  <a:srgbClr val="FFFFFF"/>
                </a:solidFill>
                <a:effectLst>
                  <a:glow rad="228600">
                    <a:schemeClr val="tx1">
                      <a:alpha val="40000"/>
                    </a:schemeClr>
                  </a:glow>
                </a:effectLst>
                <a:latin typeface="Arial"/>
                <a:cs typeface="Arial"/>
              </a:rPr>
              <a:t>Options talk</a:t>
            </a:r>
          </a:p>
          <a:p>
            <a:pPr>
              <a:spcBef>
                <a:spcPts val="288"/>
              </a:spcBef>
            </a:pPr>
            <a:r>
              <a:rPr lang="en-US" sz="1200" b="0" dirty="0">
                <a:solidFill>
                  <a:srgbClr val="FFFFFF"/>
                </a:solidFill>
                <a:effectLst>
                  <a:glow rad="228600">
                    <a:schemeClr val="tx1">
                      <a:alpha val="40000"/>
                    </a:schemeClr>
                  </a:glow>
                </a:effectLst>
                <a:latin typeface="Arial"/>
                <a:cs typeface="Arial"/>
              </a:rPr>
              <a:t>Business</a:t>
            </a:r>
          </a:p>
        </p:txBody>
      </p:sp>
      <p:pic>
        <p:nvPicPr>
          <p:cNvPr id="11" name="Graphic 10">
            <a:extLst>
              <a:ext uri="{FF2B5EF4-FFF2-40B4-BE49-F238E27FC236}">
                <a16:creationId xmlns:a16="http://schemas.microsoft.com/office/drawing/2014/main" id="{946B266E-4AC1-41B5-955C-F08FC9814480}"/>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7263032" y="6308693"/>
            <a:ext cx="1437317" cy="339243"/>
          </a:xfrm>
          <a:prstGeom prst="rect">
            <a:avLst/>
          </a:prstGeom>
        </p:spPr>
      </p:pic>
    </p:spTree>
    <p:extLst>
      <p:ext uri="{BB962C8B-B14F-4D97-AF65-F5344CB8AC3E}">
        <p14:creationId xmlns:p14="http://schemas.microsoft.com/office/powerpoint/2010/main" val="32190600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15" name="Text Placeholder 7"/>
          <p:cNvSpPr>
            <a:spLocks noGrp="1"/>
          </p:cNvSpPr>
          <p:nvPr>
            <p:ph type="body" sz="quarter" idx="13"/>
          </p:nvPr>
        </p:nvSpPr>
        <p:spPr>
          <a:xfrm>
            <a:off x="724280" y="906233"/>
            <a:ext cx="7816470" cy="670772"/>
          </a:xfrm>
          <a:prstGeom prst="rect">
            <a:avLst/>
          </a:prstGeom>
        </p:spPr>
        <p:txBody>
          <a:bodyPr lIns="0">
            <a:noAutofit/>
          </a:bodyPr>
          <a:lstStyle>
            <a:lvl1pPr marL="0" indent="0">
              <a:lnSpc>
                <a:spcPts val="3900"/>
              </a:lnSpc>
              <a:spcBef>
                <a:spcPts val="0"/>
              </a:spcBef>
              <a:spcAft>
                <a:spcPts val="1500"/>
              </a:spcAft>
              <a:buNone/>
              <a:defRPr sz="4000" b="1" i="0">
                <a:solidFill>
                  <a:schemeClr val="tx1"/>
                </a:solidFill>
                <a:latin typeface="Arial"/>
                <a:cs typeface="Arial"/>
              </a:defRPr>
            </a:lvl1pPr>
            <a:lvl2pPr marL="457200" indent="-457200">
              <a:lnSpc>
                <a:spcPts val="2500"/>
              </a:lnSpc>
              <a:spcBef>
                <a:spcPts val="0"/>
              </a:spcBef>
              <a:spcAft>
                <a:spcPts val="1000"/>
              </a:spcAft>
              <a:buNone/>
              <a:defRPr sz="4000" b="0">
                <a:solidFill>
                  <a:schemeClr val="tx1">
                    <a:lumMod val="50000"/>
                    <a:lumOff val="50000"/>
                  </a:schemeClr>
                </a:solidFill>
                <a:latin typeface="Arial"/>
                <a:cs typeface="Arial"/>
              </a:defRPr>
            </a:lvl2pPr>
            <a:lvl3pPr marL="0" indent="0">
              <a:lnSpc>
                <a:spcPts val="3600"/>
              </a:lnSpc>
              <a:spcBef>
                <a:spcPts val="0"/>
              </a:spcBef>
              <a:buNone/>
              <a:defRPr sz="3000">
                <a:solidFill>
                  <a:schemeClr val="tx1">
                    <a:lumMod val="50000"/>
                    <a:lumOff val="50000"/>
                  </a:schemeClr>
                </a:solidFill>
                <a:latin typeface="Arial"/>
                <a:cs typeface="Arial"/>
              </a:defRPr>
            </a:lvl3pPr>
          </a:lstStyle>
          <a:p>
            <a:pPr lvl="0"/>
            <a:r>
              <a:rPr lang="en-US"/>
              <a:t>Click to edit Master text styles</a:t>
            </a:r>
          </a:p>
        </p:txBody>
      </p:sp>
      <p:sp>
        <p:nvSpPr>
          <p:cNvPr id="8" name="Text Placeholder 11"/>
          <p:cNvSpPr>
            <a:spLocks noGrp="1"/>
          </p:cNvSpPr>
          <p:nvPr>
            <p:ph type="body" sz="quarter" idx="14" hasCustomPrompt="1"/>
          </p:nvPr>
        </p:nvSpPr>
        <p:spPr>
          <a:xfrm>
            <a:off x="724280" y="1704179"/>
            <a:ext cx="7797230" cy="3453607"/>
          </a:xfrm>
          <a:prstGeom prst="rect">
            <a:avLst/>
          </a:prstGeom>
        </p:spPr>
        <p:txBody>
          <a:bodyPr vert="horz" lIns="0" tIns="0"/>
          <a:lstStyle>
            <a:lvl1pPr marL="271463" indent="-271463">
              <a:lnSpc>
                <a:spcPct val="100000"/>
              </a:lnSpc>
              <a:spcBef>
                <a:spcPts val="0"/>
              </a:spcBef>
              <a:spcAft>
                <a:spcPts val="1400"/>
              </a:spcAft>
              <a:buFont typeface="Arial"/>
              <a:buChar char="•"/>
              <a:defRPr sz="2500">
                <a:solidFill>
                  <a:schemeClr val="tx1"/>
                </a:solidFill>
                <a:latin typeface="Arial"/>
                <a:cs typeface="Arial"/>
              </a:defRPr>
            </a:lvl1pPr>
            <a:lvl2pPr marL="723900" indent="-279400">
              <a:lnSpc>
                <a:spcPct val="100000"/>
              </a:lnSpc>
              <a:spcBef>
                <a:spcPts val="0"/>
              </a:spcBef>
              <a:spcAft>
                <a:spcPts val="1200"/>
              </a:spcAft>
              <a:buFont typeface="Arial"/>
              <a:buChar char="•"/>
              <a:defRPr sz="2000">
                <a:solidFill>
                  <a:srgbClr val="1AA0FF"/>
                </a:solidFill>
                <a:latin typeface="Arial"/>
                <a:cs typeface="Arial"/>
              </a:defRPr>
            </a:lvl2pPr>
            <a:lvl3pPr marL="723900" indent="-279400">
              <a:lnSpc>
                <a:spcPct val="100000"/>
              </a:lnSpc>
              <a:buFont typeface="Arial"/>
              <a:buChar char="•"/>
              <a:defRPr lang="en-US" sz="2000" kern="1200" baseline="0" dirty="0" smtClean="0">
                <a:solidFill>
                  <a:srgbClr val="F49712"/>
                </a:solidFill>
                <a:latin typeface="Arial"/>
                <a:ea typeface="+mn-ea"/>
                <a:cs typeface="Arial"/>
              </a:defRPr>
            </a:lvl3pPr>
          </a:lstStyle>
          <a:p>
            <a:pPr lvl="0"/>
            <a:r>
              <a:rPr lang="en-US" dirty="0"/>
              <a:t>Click to edit Master text styles</a:t>
            </a:r>
          </a:p>
          <a:p>
            <a:pPr lvl="1"/>
            <a:r>
              <a:rPr lang="en-US" dirty="0"/>
              <a:t>Second level</a:t>
            </a:r>
          </a:p>
          <a:p>
            <a:pPr lvl="2"/>
            <a:r>
              <a:rPr lang="en-US" dirty="0"/>
              <a:t>Third level</a:t>
            </a:r>
          </a:p>
        </p:txBody>
      </p:sp>
      <p:pic>
        <p:nvPicPr>
          <p:cNvPr id="11" name="Picture 10" descr="A close up of a logo&#10;&#10;Description generated with high confidence">
            <a:extLst>
              <a:ext uri="{FF2B5EF4-FFF2-40B4-BE49-F238E27FC236}">
                <a16:creationId xmlns:a16="http://schemas.microsoft.com/office/drawing/2014/main" id="{B3841C8F-BFDC-4664-B96B-07A83787D0DC}"/>
              </a:ext>
            </a:extLst>
          </p:cNvPr>
          <p:cNvPicPr>
            <a:picLocks noChangeAspect="1"/>
          </p:cNvPicPr>
          <p:nvPr userDrawn="1"/>
        </p:nvPicPr>
        <p:blipFill>
          <a:blip r:embed="rId2"/>
          <a:stretch>
            <a:fillRect/>
          </a:stretch>
        </p:blipFill>
        <p:spPr>
          <a:xfrm>
            <a:off x="0" y="0"/>
            <a:ext cx="9144000" cy="646176"/>
          </a:xfrm>
          <a:prstGeom prst="rect">
            <a:avLst/>
          </a:prstGeom>
        </p:spPr>
      </p:pic>
      <p:sp>
        <p:nvSpPr>
          <p:cNvPr id="12" name="TextBox 11">
            <a:extLst>
              <a:ext uri="{FF2B5EF4-FFF2-40B4-BE49-F238E27FC236}">
                <a16:creationId xmlns:a16="http://schemas.microsoft.com/office/drawing/2014/main" id="{D172170C-2FB8-4409-9369-2EAA43A29492}"/>
              </a:ext>
            </a:extLst>
          </p:cNvPr>
          <p:cNvSpPr txBox="1"/>
          <p:nvPr userDrawn="1"/>
        </p:nvSpPr>
        <p:spPr>
          <a:xfrm>
            <a:off x="752495" y="156700"/>
            <a:ext cx="8067635" cy="452432"/>
          </a:xfrm>
          <a:prstGeom prst="rect">
            <a:avLst/>
          </a:prstGeom>
          <a:noFill/>
        </p:spPr>
        <p:txBody>
          <a:bodyPr wrap="square" lIns="0" tIns="0" rIns="0" rtlCol="0">
            <a:noAutofit/>
          </a:bodyPr>
          <a:lstStyle/>
          <a:p>
            <a:pPr>
              <a:spcBef>
                <a:spcPts val="288"/>
              </a:spcBef>
            </a:pPr>
            <a:r>
              <a:rPr lang="en-US" sz="1200" b="1" dirty="0">
                <a:solidFill>
                  <a:srgbClr val="FFFFFF"/>
                </a:solidFill>
                <a:effectLst>
                  <a:glow rad="228600">
                    <a:schemeClr val="tx1">
                      <a:alpha val="40000"/>
                    </a:schemeClr>
                  </a:glow>
                </a:effectLst>
                <a:latin typeface="Arial"/>
                <a:cs typeface="Arial"/>
              </a:rPr>
              <a:t>Options talk</a:t>
            </a:r>
          </a:p>
          <a:p>
            <a:pPr>
              <a:spcBef>
                <a:spcPts val="288"/>
              </a:spcBef>
            </a:pPr>
            <a:r>
              <a:rPr lang="en-US" sz="1200" b="0" dirty="0">
                <a:solidFill>
                  <a:srgbClr val="FFFFFF"/>
                </a:solidFill>
                <a:effectLst>
                  <a:glow rad="228600">
                    <a:schemeClr val="tx1">
                      <a:alpha val="40000"/>
                    </a:schemeClr>
                  </a:glow>
                </a:effectLst>
                <a:latin typeface="Arial"/>
                <a:cs typeface="Arial"/>
              </a:rPr>
              <a:t>Business</a:t>
            </a:r>
          </a:p>
        </p:txBody>
      </p:sp>
      <p:pic>
        <p:nvPicPr>
          <p:cNvPr id="13" name="Graphic 12">
            <a:extLst>
              <a:ext uri="{FF2B5EF4-FFF2-40B4-BE49-F238E27FC236}">
                <a16:creationId xmlns:a16="http://schemas.microsoft.com/office/drawing/2014/main" id="{1774922B-E8F1-4103-BF92-CE97D1BE3838}"/>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7263032" y="6308693"/>
            <a:ext cx="1437317" cy="339243"/>
          </a:xfrm>
          <a:prstGeom prst="rect">
            <a:avLst/>
          </a:prstGeom>
        </p:spPr>
      </p:pic>
    </p:spTree>
    <p:extLst>
      <p:ext uri="{BB962C8B-B14F-4D97-AF65-F5344CB8AC3E}">
        <p14:creationId xmlns:p14="http://schemas.microsoft.com/office/powerpoint/2010/main" val="13863497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724280" y="906233"/>
            <a:ext cx="7816470" cy="670772"/>
          </a:xfrm>
          <a:prstGeom prst="rect">
            <a:avLst/>
          </a:prstGeom>
        </p:spPr>
        <p:txBody>
          <a:bodyPr lIns="0">
            <a:noAutofit/>
          </a:bodyPr>
          <a:lstStyle>
            <a:lvl1pPr marL="0" indent="0">
              <a:lnSpc>
                <a:spcPts val="3900"/>
              </a:lnSpc>
              <a:spcBef>
                <a:spcPts val="0"/>
              </a:spcBef>
              <a:spcAft>
                <a:spcPts val="1500"/>
              </a:spcAft>
              <a:buNone/>
              <a:defRPr sz="4000" b="1" i="0">
                <a:solidFill>
                  <a:schemeClr val="tx1"/>
                </a:solidFill>
                <a:latin typeface="Arial"/>
                <a:cs typeface="Arial"/>
              </a:defRPr>
            </a:lvl1pPr>
            <a:lvl2pPr marL="457200" indent="-457200">
              <a:lnSpc>
                <a:spcPts val="2500"/>
              </a:lnSpc>
              <a:spcBef>
                <a:spcPts val="0"/>
              </a:spcBef>
              <a:spcAft>
                <a:spcPts val="1000"/>
              </a:spcAft>
              <a:buNone/>
              <a:defRPr sz="4000" b="0">
                <a:solidFill>
                  <a:schemeClr val="tx1">
                    <a:lumMod val="50000"/>
                    <a:lumOff val="50000"/>
                  </a:schemeClr>
                </a:solidFill>
                <a:latin typeface="Arial"/>
                <a:cs typeface="Arial"/>
              </a:defRPr>
            </a:lvl2pPr>
            <a:lvl3pPr marL="0" indent="0">
              <a:lnSpc>
                <a:spcPts val="3600"/>
              </a:lnSpc>
              <a:spcBef>
                <a:spcPts val="0"/>
              </a:spcBef>
              <a:buNone/>
              <a:defRPr sz="3000">
                <a:solidFill>
                  <a:schemeClr val="tx1">
                    <a:lumMod val="50000"/>
                    <a:lumOff val="50000"/>
                  </a:schemeClr>
                </a:solidFill>
                <a:latin typeface="Arial"/>
                <a:cs typeface="Arial"/>
              </a:defRPr>
            </a:lvl3pPr>
          </a:lstStyle>
          <a:p>
            <a:pPr lvl="0"/>
            <a:r>
              <a:rPr lang="en-US"/>
              <a:t>Click to edit Master text styles</a:t>
            </a:r>
          </a:p>
        </p:txBody>
      </p:sp>
      <p:sp>
        <p:nvSpPr>
          <p:cNvPr id="9" name="Text Placeholder 11"/>
          <p:cNvSpPr>
            <a:spLocks noGrp="1"/>
          </p:cNvSpPr>
          <p:nvPr>
            <p:ph type="body" sz="quarter" idx="14" hasCustomPrompt="1"/>
          </p:nvPr>
        </p:nvSpPr>
        <p:spPr>
          <a:xfrm>
            <a:off x="724280" y="1704179"/>
            <a:ext cx="7797230" cy="3453607"/>
          </a:xfrm>
          <a:prstGeom prst="rect">
            <a:avLst/>
          </a:prstGeom>
        </p:spPr>
        <p:txBody>
          <a:bodyPr vert="horz" lIns="0" tIns="0"/>
          <a:lstStyle>
            <a:lvl1pPr marL="271463" indent="-271463">
              <a:lnSpc>
                <a:spcPct val="100000"/>
              </a:lnSpc>
              <a:spcBef>
                <a:spcPts val="0"/>
              </a:spcBef>
              <a:spcAft>
                <a:spcPts val="1400"/>
              </a:spcAft>
              <a:buFont typeface="Arial"/>
              <a:buChar char="•"/>
              <a:defRPr sz="2500">
                <a:solidFill>
                  <a:schemeClr val="tx1"/>
                </a:solidFill>
                <a:latin typeface="Arial"/>
                <a:cs typeface="Arial"/>
              </a:defRPr>
            </a:lvl1pPr>
            <a:lvl2pPr marL="723900" indent="-279400">
              <a:lnSpc>
                <a:spcPct val="100000"/>
              </a:lnSpc>
              <a:spcBef>
                <a:spcPts val="0"/>
              </a:spcBef>
              <a:spcAft>
                <a:spcPts val="1200"/>
              </a:spcAft>
              <a:buFont typeface="Arial"/>
              <a:buChar char="•"/>
              <a:defRPr sz="2000">
                <a:solidFill>
                  <a:srgbClr val="1AA0FF"/>
                </a:solidFill>
                <a:latin typeface="Arial"/>
                <a:cs typeface="Arial"/>
              </a:defRPr>
            </a:lvl2pPr>
            <a:lvl3pPr marL="723900" indent="-279400">
              <a:lnSpc>
                <a:spcPct val="100000"/>
              </a:lnSpc>
              <a:buFont typeface="Arial"/>
              <a:buChar char="•"/>
              <a:defRPr lang="en-US" sz="2000" kern="1200" baseline="0" dirty="0" smtClean="0">
                <a:solidFill>
                  <a:srgbClr val="F49712"/>
                </a:solidFill>
                <a:latin typeface="Arial"/>
                <a:ea typeface="+mn-ea"/>
                <a:cs typeface="Arial"/>
              </a:defRPr>
            </a:lvl3pPr>
          </a:lstStyle>
          <a:p>
            <a:pPr lvl="0"/>
            <a:r>
              <a:rPr lang="en-US" dirty="0"/>
              <a:t>Click to edit Master text styles</a:t>
            </a:r>
          </a:p>
          <a:p>
            <a:pPr lvl="1"/>
            <a:r>
              <a:rPr lang="en-US" dirty="0"/>
              <a:t>Second level</a:t>
            </a:r>
          </a:p>
          <a:p>
            <a:pPr lvl="2"/>
            <a:r>
              <a:rPr lang="en-US" dirty="0"/>
              <a:t>Third level</a:t>
            </a:r>
          </a:p>
        </p:txBody>
      </p:sp>
      <p:pic>
        <p:nvPicPr>
          <p:cNvPr id="7" name="Picture 6" descr="A close up of a logo&#10;&#10;Description generated with high confidence">
            <a:extLst>
              <a:ext uri="{FF2B5EF4-FFF2-40B4-BE49-F238E27FC236}">
                <a16:creationId xmlns:a16="http://schemas.microsoft.com/office/drawing/2014/main" id="{A9F51D65-1EF7-4D81-9D89-67D4CF359048}"/>
              </a:ext>
            </a:extLst>
          </p:cNvPr>
          <p:cNvPicPr>
            <a:picLocks noChangeAspect="1"/>
          </p:cNvPicPr>
          <p:nvPr userDrawn="1"/>
        </p:nvPicPr>
        <p:blipFill>
          <a:blip r:embed="rId2"/>
          <a:stretch>
            <a:fillRect/>
          </a:stretch>
        </p:blipFill>
        <p:spPr>
          <a:xfrm>
            <a:off x="0" y="0"/>
            <a:ext cx="9144000" cy="646176"/>
          </a:xfrm>
          <a:prstGeom prst="rect">
            <a:avLst/>
          </a:prstGeom>
        </p:spPr>
      </p:pic>
      <p:sp>
        <p:nvSpPr>
          <p:cNvPr id="10" name="TextBox 9">
            <a:extLst>
              <a:ext uri="{FF2B5EF4-FFF2-40B4-BE49-F238E27FC236}">
                <a16:creationId xmlns:a16="http://schemas.microsoft.com/office/drawing/2014/main" id="{E008D9C8-F0DE-4A62-AEB2-DD8892DB47B0}"/>
              </a:ext>
            </a:extLst>
          </p:cNvPr>
          <p:cNvSpPr txBox="1"/>
          <p:nvPr userDrawn="1"/>
        </p:nvSpPr>
        <p:spPr>
          <a:xfrm>
            <a:off x="752495" y="156700"/>
            <a:ext cx="8067635" cy="452432"/>
          </a:xfrm>
          <a:prstGeom prst="rect">
            <a:avLst/>
          </a:prstGeom>
          <a:noFill/>
        </p:spPr>
        <p:txBody>
          <a:bodyPr wrap="square" lIns="0" tIns="0" rIns="0" rtlCol="0">
            <a:noAutofit/>
          </a:bodyPr>
          <a:lstStyle/>
          <a:p>
            <a:pPr>
              <a:spcBef>
                <a:spcPts val="288"/>
              </a:spcBef>
            </a:pPr>
            <a:r>
              <a:rPr lang="en-US" sz="1200" b="1" dirty="0">
                <a:solidFill>
                  <a:srgbClr val="FFFFFF"/>
                </a:solidFill>
                <a:effectLst>
                  <a:glow rad="228600">
                    <a:schemeClr val="tx1">
                      <a:alpha val="40000"/>
                    </a:schemeClr>
                  </a:glow>
                </a:effectLst>
                <a:latin typeface="Arial"/>
                <a:cs typeface="Arial"/>
              </a:rPr>
              <a:t>Options talk</a:t>
            </a:r>
          </a:p>
          <a:p>
            <a:pPr>
              <a:spcBef>
                <a:spcPts val="288"/>
              </a:spcBef>
            </a:pPr>
            <a:r>
              <a:rPr lang="en-US" sz="1200" b="0" dirty="0">
                <a:solidFill>
                  <a:srgbClr val="FFFFFF"/>
                </a:solidFill>
                <a:effectLst>
                  <a:glow rad="228600">
                    <a:schemeClr val="tx1">
                      <a:alpha val="40000"/>
                    </a:schemeClr>
                  </a:glow>
                </a:effectLst>
                <a:latin typeface="Arial"/>
                <a:cs typeface="Arial"/>
              </a:rPr>
              <a:t>Business</a:t>
            </a:r>
          </a:p>
        </p:txBody>
      </p:sp>
    </p:spTree>
    <p:extLst>
      <p:ext uri="{BB962C8B-B14F-4D97-AF65-F5344CB8AC3E}">
        <p14:creationId xmlns:p14="http://schemas.microsoft.com/office/powerpoint/2010/main" val="22421029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9" name="Text Placeholder 7"/>
          <p:cNvSpPr>
            <a:spLocks noGrp="1"/>
          </p:cNvSpPr>
          <p:nvPr>
            <p:ph type="body" sz="quarter" idx="13"/>
          </p:nvPr>
        </p:nvSpPr>
        <p:spPr>
          <a:xfrm>
            <a:off x="724280" y="906233"/>
            <a:ext cx="7816470" cy="670772"/>
          </a:xfrm>
          <a:prstGeom prst="rect">
            <a:avLst/>
          </a:prstGeom>
        </p:spPr>
        <p:txBody>
          <a:bodyPr lIns="0">
            <a:noAutofit/>
          </a:bodyPr>
          <a:lstStyle>
            <a:lvl1pPr marL="0" indent="0">
              <a:lnSpc>
                <a:spcPts val="3900"/>
              </a:lnSpc>
              <a:spcBef>
                <a:spcPts val="0"/>
              </a:spcBef>
              <a:spcAft>
                <a:spcPts val="1500"/>
              </a:spcAft>
              <a:buNone/>
              <a:defRPr sz="4000" b="1" i="0">
                <a:solidFill>
                  <a:schemeClr val="tx1"/>
                </a:solidFill>
                <a:latin typeface="Arial"/>
                <a:cs typeface="Arial"/>
              </a:defRPr>
            </a:lvl1pPr>
            <a:lvl2pPr marL="457200" indent="-457200">
              <a:lnSpc>
                <a:spcPts val="2500"/>
              </a:lnSpc>
              <a:spcBef>
                <a:spcPts val="0"/>
              </a:spcBef>
              <a:spcAft>
                <a:spcPts val="1000"/>
              </a:spcAft>
              <a:buNone/>
              <a:defRPr sz="4000" b="0">
                <a:solidFill>
                  <a:schemeClr val="tx1">
                    <a:lumMod val="50000"/>
                    <a:lumOff val="50000"/>
                  </a:schemeClr>
                </a:solidFill>
                <a:latin typeface="Arial"/>
                <a:cs typeface="Arial"/>
              </a:defRPr>
            </a:lvl2pPr>
            <a:lvl3pPr marL="0" indent="0">
              <a:lnSpc>
                <a:spcPts val="3600"/>
              </a:lnSpc>
              <a:spcBef>
                <a:spcPts val="0"/>
              </a:spcBef>
              <a:buNone/>
              <a:defRPr sz="3000">
                <a:solidFill>
                  <a:schemeClr val="tx1">
                    <a:lumMod val="50000"/>
                    <a:lumOff val="50000"/>
                  </a:schemeClr>
                </a:solidFill>
                <a:latin typeface="Arial"/>
                <a:cs typeface="Arial"/>
              </a:defRPr>
            </a:lvl3pPr>
          </a:lstStyle>
          <a:p>
            <a:pPr lvl="0"/>
            <a:r>
              <a:rPr lang="en-US"/>
              <a:t>Click to edit Master text styles</a:t>
            </a:r>
          </a:p>
        </p:txBody>
      </p:sp>
      <p:sp>
        <p:nvSpPr>
          <p:cNvPr id="14" name="Text Placeholder 11"/>
          <p:cNvSpPr>
            <a:spLocks noGrp="1"/>
          </p:cNvSpPr>
          <p:nvPr>
            <p:ph type="body" sz="quarter" idx="14" hasCustomPrompt="1"/>
          </p:nvPr>
        </p:nvSpPr>
        <p:spPr>
          <a:xfrm>
            <a:off x="724280" y="1704179"/>
            <a:ext cx="7797230" cy="3453607"/>
          </a:xfrm>
          <a:prstGeom prst="rect">
            <a:avLst/>
          </a:prstGeom>
        </p:spPr>
        <p:txBody>
          <a:bodyPr vert="horz" lIns="0" tIns="0"/>
          <a:lstStyle>
            <a:lvl1pPr marL="271463" indent="-271463">
              <a:lnSpc>
                <a:spcPct val="100000"/>
              </a:lnSpc>
              <a:spcBef>
                <a:spcPts val="0"/>
              </a:spcBef>
              <a:spcAft>
                <a:spcPts val="1400"/>
              </a:spcAft>
              <a:buFont typeface="Arial"/>
              <a:buChar char="•"/>
              <a:defRPr sz="2500">
                <a:solidFill>
                  <a:schemeClr val="tx1"/>
                </a:solidFill>
                <a:latin typeface="Arial"/>
                <a:cs typeface="Arial"/>
              </a:defRPr>
            </a:lvl1pPr>
            <a:lvl2pPr marL="723900" indent="-279400">
              <a:lnSpc>
                <a:spcPct val="100000"/>
              </a:lnSpc>
              <a:spcBef>
                <a:spcPts val="0"/>
              </a:spcBef>
              <a:spcAft>
                <a:spcPts val="1200"/>
              </a:spcAft>
              <a:buFont typeface="Arial"/>
              <a:buChar char="•"/>
              <a:defRPr sz="2000">
                <a:solidFill>
                  <a:srgbClr val="1AA0FF"/>
                </a:solidFill>
                <a:latin typeface="Arial"/>
                <a:cs typeface="Arial"/>
              </a:defRPr>
            </a:lvl2pPr>
            <a:lvl3pPr marL="723900" indent="-279400">
              <a:lnSpc>
                <a:spcPct val="100000"/>
              </a:lnSpc>
              <a:buFont typeface="Arial"/>
              <a:buChar char="•"/>
              <a:defRPr lang="en-US" sz="2000" kern="1200" baseline="0" dirty="0" smtClean="0">
                <a:solidFill>
                  <a:srgbClr val="F49712"/>
                </a:solidFill>
                <a:latin typeface="Arial"/>
                <a:ea typeface="+mn-ea"/>
                <a:cs typeface="Arial"/>
              </a:defRPr>
            </a:lvl3pPr>
          </a:lstStyle>
          <a:p>
            <a:pPr lvl="0"/>
            <a:r>
              <a:rPr lang="en-US" dirty="0"/>
              <a:t>Click to edit Master text styles</a:t>
            </a:r>
          </a:p>
          <a:p>
            <a:pPr lvl="1"/>
            <a:r>
              <a:rPr lang="en-US" dirty="0"/>
              <a:t>Second level</a:t>
            </a:r>
          </a:p>
          <a:p>
            <a:pPr lvl="2"/>
            <a:r>
              <a:rPr lang="en-US" dirty="0"/>
              <a:t>Third level</a:t>
            </a:r>
          </a:p>
        </p:txBody>
      </p:sp>
      <p:pic>
        <p:nvPicPr>
          <p:cNvPr id="8" name="Picture 7" descr="A close up of a logo&#10;&#10;Description generated with high confidence">
            <a:extLst>
              <a:ext uri="{FF2B5EF4-FFF2-40B4-BE49-F238E27FC236}">
                <a16:creationId xmlns:a16="http://schemas.microsoft.com/office/drawing/2014/main" id="{BAF290C1-A035-4744-B481-601E32E8D8E3}"/>
              </a:ext>
            </a:extLst>
          </p:cNvPr>
          <p:cNvPicPr>
            <a:picLocks noChangeAspect="1"/>
          </p:cNvPicPr>
          <p:nvPr userDrawn="1"/>
        </p:nvPicPr>
        <p:blipFill>
          <a:blip r:embed="rId2"/>
          <a:stretch>
            <a:fillRect/>
          </a:stretch>
        </p:blipFill>
        <p:spPr>
          <a:xfrm>
            <a:off x="0" y="0"/>
            <a:ext cx="9144000" cy="646176"/>
          </a:xfrm>
          <a:prstGeom prst="rect">
            <a:avLst/>
          </a:prstGeom>
        </p:spPr>
      </p:pic>
      <p:sp>
        <p:nvSpPr>
          <p:cNvPr id="11" name="TextBox 10">
            <a:extLst>
              <a:ext uri="{FF2B5EF4-FFF2-40B4-BE49-F238E27FC236}">
                <a16:creationId xmlns:a16="http://schemas.microsoft.com/office/drawing/2014/main" id="{C0E108B8-ABE6-4BBE-88FF-D8429B25F38A}"/>
              </a:ext>
            </a:extLst>
          </p:cNvPr>
          <p:cNvSpPr txBox="1"/>
          <p:nvPr userDrawn="1"/>
        </p:nvSpPr>
        <p:spPr>
          <a:xfrm>
            <a:off x="752495" y="156700"/>
            <a:ext cx="8067635" cy="452432"/>
          </a:xfrm>
          <a:prstGeom prst="rect">
            <a:avLst/>
          </a:prstGeom>
          <a:noFill/>
        </p:spPr>
        <p:txBody>
          <a:bodyPr wrap="square" lIns="0" tIns="0" rIns="0" rtlCol="0">
            <a:noAutofit/>
          </a:bodyPr>
          <a:lstStyle/>
          <a:p>
            <a:pPr>
              <a:spcBef>
                <a:spcPts val="288"/>
              </a:spcBef>
            </a:pPr>
            <a:r>
              <a:rPr lang="en-US" sz="1200" b="1" dirty="0">
                <a:solidFill>
                  <a:srgbClr val="FFFFFF"/>
                </a:solidFill>
                <a:effectLst>
                  <a:glow rad="228600">
                    <a:schemeClr val="tx1">
                      <a:alpha val="40000"/>
                    </a:schemeClr>
                  </a:glow>
                </a:effectLst>
                <a:latin typeface="Arial"/>
                <a:cs typeface="Arial"/>
              </a:rPr>
              <a:t>Options talk</a:t>
            </a:r>
          </a:p>
          <a:p>
            <a:pPr>
              <a:spcBef>
                <a:spcPts val="288"/>
              </a:spcBef>
            </a:pPr>
            <a:r>
              <a:rPr lang="en-US" sz="1200" b="0" dirty="0">
                <a:solidFill>
                  <a:srgbClr val="FFFFFF"/>
                </a:solidFill>
                <a:effectLst>
                  <a:glow rad="228600">
                    <a:schemeClr val="tx1">
                      <a:alpha val="40000"/>
                    </a:schemeClr>
                  </a:glow>
                </a:effectLst>
                <a:latin typeface="Arial"/>
                <a:cs typeface="Arial"/>
              </a:rPr>
              <a:t>Business</a:t>
            </a:r>
          </a:p>
        </p:txBody>
      </p:sp>
    </p:spTree>
    <p:extLst>
      <p:ext uri="{BB962C8B-B14F-4D97-AF65-F5344CB8AC3E}">
        <p14:creationId xmlns:p14="http://schemas.microsoft.com/office/powerpoint/2010/main" val="27388896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89112223"/>
      </p:ext>
    </p:extLst>
  </p:cSld>
  <p:clrMap bg1="lt1" tx1="dk1" bg2="lt2" tx2="dk2" accent1="accent1" accent2="accent2" accent3="accent3" accent4="accent4" accent5="accent5" accent6="accent6" hlink="hlink" folHlink="folHlink"/>
  <p:sldLayoutIdLst>
    <p:sldLayoutId id="2147483671" r:id="rId1"/>
    <p:sldLayoutId id="2147483663" r:id="rId2"/>
    <p:sldLayoutId id="2147483662" r:id="rId3"/>
    <p:sldLayoutId id="2147483664" r:id="rId4"/>
    <p:sldLayoutId id="2147483670" r:id="rId5"/>
    <p:sldLayoutId id="2147483669" r:id="rId6"/>
    <p:sldLayoutId id="2147483665" r:id="rId7"/>
    <p:sldLayoutId id="2147483666" r:id="rId8"/>
    <p:sldLayoutId id="2147483667" r:id="rId9"/>
    <p:sldLayoutId id="214748366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3.jpeg"/><Relationship Id="rId1" Type="http://schemas.openxmlformats.org/officeDocument/2006/relationships/slideLayout" Target="../slideLayouts/slideLayout7.xml"/><Relationship Id="rId4" Type="http://schemas.openxmlformats.org/officeDocument/2006/relationships/image" Target="../media/image11.svg"/></Relationships>
</file>

<file path=ppt/slides/_rels/slide12.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Layout" Target="../slideLayouts/slideLayout7.xml"/><Relationship Id="rId4" Type="http://schemas.openxmlformats.org/officeDocument/2006/relationships/image" Target="../media/image27.svg"/></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8.jpeg"/><Relationship Id="rId1" Type="http://schemas.openxmlformats.org/officeDocument/2006/relationships/slideLayout" Target="../slideLayouts/slideLayout7.xml"/><Relationship Id="rId4" Type="http://schemas.openxmlformats.org/officeDocument/2006/relationships/image" Target="../media/image27.svg"/></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jpeg"/><Relationship Id="rId1" Type="http://schemas.openxmlformats.org/officeDocument/2006/relationships/slideLayout" Target="../slideLayouts/slideLayout7.xml"/><Relationship Id="rId4" Type="http://schemas.openxmlformats.org/officeDocument/2006/relationships/image" Target="../media/image31.sv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0.jpeg"/><Relationship Id="rId1" Type="http://schemas.openxmlformats.org/officeDocument/2006/relationships/slideLayout" Target="../slideLayouts/slideLayout6.xml"/><Relationship Id="rId4" Type="http://schemas.openxmlformats.org/officeDocument/2006/relationships/image" Target="../media/image11.sv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2.jpeg"/><Relationship Id="rId1" Type="http://schemas.openxmlformats.org/officeDocument/2006/relationships/slideLayout" Target="../slideLayouts/slideLayout6.xml"/><Relationship Id="rId4" Type="http://schemas.openxmlformats.org/officeDocument/2006/relationships/image" Target="../media/image11.sv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3.jpeg"/><Relationship Id="rId1" Type="http://schemas.openxmlformats.org/officeDocument/2006/relationships/slideLayout" Target="../slideLayouts/slideLayout6.xml"/><Relationship Id="rId4" Type="http://schemas.openxmlformats.org/officeDocument/2006/relationships/image" Target="../media/image11.sv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4.jpeg"/><Relationship Id="rId1" Type="http://schemas.openxmlformats.org/officeDocument/2006/relationships/slideLayout" Target="../slideLayouts/slideLayout8.xml"/><Relationship Id="rId4" Type="http://schemas.openxmlformats.org/officeDocument/2006/relationships/image" Target="../media/image11.svg"/></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6.jpeg"/><Relationship Id="rId1" Type="http://schemas.openxmlformats.org/officeDocument/2006/relationships/slideLayout" Target="../slideLayouts/slideLayout7.xml"/><Relationship Id="rId4" Type="http://schemas.openxmlformats.org/officeDocument/2006/relationships/image" Target="../media/image11.svg"/></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11.sv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8.jpeg"/><Relationship Id="rId1" Type="http://schemas.openxmlformats.org/officeDocument/2006/relationships/slideLayout" Target="../slideLayouts/slideLayout7.xml"/><Relationship Id="rId4" Type="http://schemas.openxmlformats.org/officeDocument/2006/relationships/image" Target="../media/image19.sv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425713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50F35266-64B6-4442-A73A-F67D1193927F}"/>
              </a:ext>
            </a:extLst>
          </p:cNvPr>
          <p:cNvGrpSpPr/>
          <p:nvPr/>
        </p:nvGrpSpPr>
        <p:grpSpPr>
          <a:xfrm>
            <a:off x="-2" y="647336"/>
            <a:ext cx="9144002" cy="6210665"/>
            <a:chOff x="-2" y="647336"/>
            <a:chExt cx="9144002" cy="6210665"/>
          </a:xfrm>
        </p:grpSpPr>
        <p:pic>
          <p:nvPicPr>
            <p:cNvPr id="7" name="Picture 6" descr="A person wearing a suit and tie&#10;&#10;Description generated with very high confidence">
              <a:extLst>
                <a:ext uri="{FF2B5EF4-FFF2-40B4-BE49-F238E27FC236}">
                  <a16:creationId xmlns:a16="http://schemas.microsoft.com/office/drawing/2014/main" id="{CD4C2E18-1671-4978-A610-3B24364918A6}"/>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flipH="1">
              <a:off x="-2" y="647338"/>
              <a:ext cx="2102211" cy="6210662"/>
            </a:xfrm>
            <a:prstGeom prst="rect">
              <a:avLst/>
            </a:prstGeom>
          </p:spPr>
        </p:pic>
        <p:pic>
          <p:nvPicPr>
            <p:cNvPr id="4" name="Picture 3" descr="A person wearing a suit and tie&#10;&#10;Description generated with very high confidence">
              <a:extLst>
                <a:ext uri="{FF2B5EF4-FFF2-40B4-BE49-F238E27FC236}">
                  <a16:creationId xmlns:a16="http://schemas.microsoft.com/office/drawing/2014/main" id="{898703E5-A23F-4F64-9A97-C27F30E56A3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102209" y="647336"/>
              <a:ext cx="7041791" cy="6210665"/>
            </a:xfrm>
            <a:prstGeom prst="rect">
              <a:avLst/>
            </a:prstGeom>
          </p:spPr>
        </p:pic>
      </p:grpSp>
      <p:pic>
        <p:nvPicPr>
          <p:cNvPr id="15" name="Picture 14">
            <a:extLst>
              <a:ext uri="{FF2B5EF4-FFF2-40B4-BE49-F238E27FC236}">
                <a16:creationId xmlns:a16="http://schemas.microsoft.com/office/drawing/2014/main" id="{D6252958-286B-4B67-A79D-51333B11D40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60173" y="849507"/>
            <a:ext cx="3990259" cy="3881776"/>
          </a:xfrm>
          <a:prstGeom prst="rect">
            <a:avLst/>
          </a:prstGeom>
        </p:spPr>
      </p:pic>
      <p:pic>
        <p:nvPicPr>
          <p:cNvPr id="9" name="Graphic 8">
            <a:extLst>
              <a:ext uri="{FF2B5EF4-FFF2-40B4-BE49-F238E27FC236}">
                <a16:creationId xmlns:a16="http://schemas.microsoft.com/office/drawing/2014/main" id="{ABC8205D-F6E6-4FC9-8373-F0E6E2A2D03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263032" y="6308693"/>
            <a:ext cx="1437317" cy="339243"/>
          </a:xfrm>
          <a:prstGeom prst="rect">
            <a:avLst/>
          </a:prstGeom>
        </p:spPr>
      </p:pic>
    </p:spTree>
    <p:extLst>
      <p:ext uri="{BB962C8B-B14F-4D97-AF65-F5344CB8AC3E}">
        <p14:creationId xmlns:p14="http://schemas.microsoft.com/office/powerpoint/2010/main" val="20687061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A20FC25-8D68-456C-8275-AF1A42C3AC50}"/>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635001"/>
            <a:ext cx="9144001" cy="6223000"/>
          </a:xfrm>
          <a:prstGeom prst="rect">
            <a:avLst/>
          </a:prstGeom>
        </p:spPr>
      </p:pic>
      <p:sp>
        <p:nvSpPr>
          <p:cNvPr id="2" name="Text Placeholder 1">
            <a:extLst>
              <a:ext uri="{FF2B5EF4-FFF2-40B4-BE49-F238E27FC236}">
                <a16:creationId xmlns:a16="http://schemas.microsoft.com/office/drawing/2014/main" id="{5464220C-DD37-4EB7-AFEC-7AB1E195E522}"/>
              </a:ext>
            </a:extLst>
          </p:cNvPr>
          <p:cNvSpPr>
            <a:spLocks noGrp="1"/>
          </p:cNvSpPr>
          <p:nvPr>
            <p:ph type="body" sz="quarter" idx="13"/>
          </p:nvPr>
        </p:nvSpPr>
        <p:spPr/>
        <p:txBody>
          <a:bodyPr/>
          <a:lstStyle/>
          <a:p>
            <a:r>
              <a:rPr lang="en-GB" dirty="0">
                <a:solidFill>
                  <a:schemeClr val="bg1"/>
                </a:solidFill>
              </a:rPr>
              <a:t>You will learn</a:t>
            </a:r>
          </a:p>
        </p:txBody>
      </p:sp>
      <p:sp>
        <p:nvSpPr>
          <p:cNvPr id="3" name="Text Placeholder 2">
            <a:extLst>
              <a:ext uri="{FF2B5EF4-FFF2-40B4-BE49-F238E27FC236}">
                <a16:creationId xmlns:a16="http://schemas.microsoft.com/office/drawing/2014/main" id="{B21971B0-694F-4374-AF6F-EA08A497CA5D}"/>
              </a:ext>
            </a:extLst>
          </p:cNvPr>
          <p:cNvSpPr>
            <a:spLocks noGrp="1"/>
          </p:cNvSpPr>
          <p:nvPr>
            <p:ph type="body" sz="quarter" idx="14"/>
          </p:nvPr>
        </p:nvSpPr>
        <p:spPr>
          <a:xfrm>
            <a:off x="724280" y="1704179"/>
            <a:ext cx="7797230" cy="4182815"/>
          </a:xfrm>
        </p:spPr>
        <p:txBody>
          <a:bodyPr/>
          <a:lstStyle/>
          <a:p>
            <a:r>
              <a:rPr lang="en-GB" dirty="0">
                <a:solidFill>
                  <a:schemeClr val="bg1"/>
                </a:solidFill>
              </a:rPr>
              <a:t>What drives an entrepreneur </a:t>
            </a:r>
            <a:br>
              <a:rPr lang="en-GB" dirty="0">
                <a:solidFill>
                  <a:schemeClr val="bg1"/>
                </a:solidFill>
              </a:rPr>
            </a:br>
            <a:r>
              <a:rPr lang="en-GB" dirty="0">
                <a:solidFill>
                  <a:schemeClr val="bg1"/>
                </a:solidFill>
              </a:rPr>
              <a:t>to succeed</a:t>
            </a:r>
          </a:p>
          <a:p>
            <a:pPr lvl="1"/>
            <a:r>
              <a:rPr lang="en-GB" dirty="0">
                <a:solidFill>
                  <a:schemeClr val="bg1"/>
                </a:solidFill>
              </a:rPr>
              <a:t>How businesses respond to </a:t>
            </a:r>
            <a:br>
              <a:rPr lang="en-GB" dirty="0">
                <a:solidFill>
                  <a:schemeClr val="bg1"/>
                </a:solidFill>
              </a:rPr>
            </a:br>
            <a:r>
              <a:rPr lang="en-GB" dirty="0">
                <a:solidFill>
                  <a:schemeClr val="bg1"/>
                </a:solidFill>
              </a:rPr>
              <a:t>new technologies </a:t>
            </a:r>
          </a:p>
          <a:p>
            <a:pPr lvl="1"/>
            <a:r>
              <a:rPr lang="en-GB" dirty="0">
                <a:solidFill>
                  <a:schemeClr val="bg1"/>
                </a:solidFill>
              </a:rPr>
              <a:t>How a business manages its </a:t>
            </a:r>
            <a:br>
              <a:rPr lang="en-GB" dirty="0">
                <a:solidFill>
                  <a:schemeClr val="bg1"/>
                </a:solidFill>
              </a:rPr>
            </a:br>
            <a:r>
              <a:rPr lang="en-GB" dirty="0">
                <a:solidFill>
                  <a:schemeClr val="bg1"/>
                </a:solidFill>
              </a:rPr>
              <a:t>money and people</a:t>
            </a:r>
          </a:p>
          <a:p>
            <a:pPr lvl="1"/>
            <a:r>
              <a:rPr lang="en-GB" dirty="0">
                <a:solidFill>
                  <a:schemeClr val="bg1"/>
                </a:solidFill>
              </a:rPr>
              <a:t>How a business finds and </a:t>
            </a:r>
            <a:br>
              <a:rPr lang="en-GB" dirty="0">
                <a:solidFill>
                  <a:schemeClr val="bg1"/>
                </a:solidFill>
              </a:rPr>
            </a:br>
            <a:r>
              <a:rPr lang="en-GB" dirty="0">
                <a:solidFill>
                  <a:schemeClr val="bg1"/>
                </a:solidFill>
              </a:rPr>
              <a:t>targets its customers</a:t>
            </a:r>
          </a:p>
          <a:p>
            <a:pPr lvl="1"/>
            <a:endParaRPr lang="en-GB" dirty="0"/>
          </a:p>
        </p:txBody>
      </p:sp>
      <p:pic>
        <p:nvPicPr>
          <p:cNvPr id="6" name="Graphic 5">
            <a:extLst>
              <a:ext uri="{FF2B5EF4-FFF2-40B4-BE49-F238E27FC236}">
                <a16:creationId xmlns:a16="http://schemas.microsoft.com/office/drawing/2014/main" id="{B31F377D-09D9-452E-82BB-16BD80EC3B1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263032" y="6308693"/>
            <a:ext cx="1437317" cy="339243"/>
          </a:xfrm>
          <a:prstGeom prst="rect">
            <a:avLst/>
          </a:prstGeom>
        </p:spPr>
      </p:pic>
    </p:spTree>
    <p:extLst>
      <p:ext uri="{BB962C8B-B14F-4D97-AF65-F5344CB8AC3E}">
        <p14:creationId xmlns:p14="http://schemas.microsoft.com/office/powerpoint/2010/main" val="23515776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B8B0D10-1453-4D72-AFE4-422E537439B5}"/>
              </a:ext>
            </a:extLst>
          </p:cNvPr>
          <p:cNvSpPr/>
          <p:nvPr/>
        </p:nvSpPr>
        <p:spPr>
          <a:xfrm>
            <a:off x="0" y="661851"/>
            <a:ext cx="4441371" cy="6196149"/>
          </a:xfrm>
          <a:prstGeom prst="rect">
            <a:avLst/>
          </a:prstGeom>
          <a:gradFill flip="none" rotWithShape="1">
            <a:gsLst>
              <a:gs pos="24000">
                <a:schemeClr val="tx1">
                  <a:alpha val="53000"/>
                </a:schemeClr>
              </a:gs>
              <a:gs pos="84000">
                <a:schemeClr val="tx1">
                  <a:alpha val="43000"/>
                </a:schemeClr>
              </a:gs>
              <a:gs pos="100000">
                <a:schemeClr val="tx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1">
            <a:extLst>
              <a:ext uri="{FF2B5EF4-FFF2-40B4-BE49-F238E27FC236}">
                <a16:creationId xmlns:a16="http://schemas.microsoft.com/office/drawing/2014/main" id="{BB9BD4B5-B959-4881-9C5D-81B15676CF3A}"/>
              </a:ext>
            </a:extLst>
          </p:cNvPr>
          <p:cNvSpPr>
            <a:spLocks noGrp="1"/>
          </p:cNvSpPr>
          <p:nvPr>
            <p:ph type="body" sz="quarter" idx="13"/>
          </p:nvPr>
        </p:nvSpPr>
        <p:spPr/>
        <p:txBody>
          <a:bodyPr/>
          <a:lstStyle/>
          <a:p>
            <a:r>
              <a:rPr lang="en-GB">
                <a:solidFill>
                  <a:schemeClr val="bg1"/>
                </a:solidFill>
              </a:rPr>
              <a:t>Assessment</a:t>
            </a:r>
          </a:p>
        </p:txBody>
      </p:sp>
      <p:sp>
        <p:nvSpPr>
          <p:cNvPr id="3" name="Text Placeholder 2">
            <a:extLst>
              <a:ext uri="{FF2B5EF4-FFF2-40B4-BE49-F238E27FC236}">
                <a16:creationId xmlns:a16="http://schemas.microsoft.com/office/drawing/2014/main" id="{9B4E9A77-3381-40E0-B59B-3FB40B6776B2}"/>
              </a:ext>
            </a:extLst>
          </p:cNvPr>
          <p:cNvSpPr>
            <a:spLocks noGrp="1"/>
          </p:cNvSpPr>
          <p:nvPr>
            <p:ph type="body" sz="quarter" idx="14"/>
          </p:nvPr>
        </p:nvSpPr>
        <p:spPr>
          <a:xfrm>
            <a:off x="724280" y="1704179"/>
            <a:ext cx="7797230" cy="3453607"/>
          </a:xfrm>
        </p:spPr>
        <p:txBody>
          <a:bodyPr/>
          <a:lstStyle/>
          <a:p>
            <a:r>
              <a:rPr lang="en-GB" dirty="0">
                <a:solidFill>
                  <a:schemeClr val="bg1"/>
                </a:solidFill>
              </a:rPr>
              <a:t>The GCSE is assessed through </a:t>
            </a:r>
            <a:br>
              <a:rPr lang="en-GB" dirty="0">
                <a:solidFill>
                  <a:schemeClr val="bg1"/>
                </a:solidFill>
              </a:rPr>
            </a:br>
            <a:r>
              <a:rPr lang="en-GB" dirty="0">
                <a:solidFill>
                  <a:schemeClr val="bg1"/>
                </a:solidFill>
              </a:rPr>
              <a:t>two external exams</a:t>
            </a:r>
          </a:p>
          <a:p>
            <a:pPr lvl="1"/>
            <a:r>
              <a:rPr lang="en-GB" dirty="0">
                <a:solidFill>
                  <a:srgbClr val="EFF5F9"/>
                </a:solidFill>
              </a:rPr>
              <a:t>Each exam is worth 50%</a:t>
            </a:r>
          </a:p>
          <a:p>
            <a:pPr lvl="1"/>
            <a:r>
              <a:rPr lang="en-GB" dirty="0">
                <a:solidFill>
                  <a:srgbClr val="EFF5F9"/>
                </a:solidFill>
              </a:rPr>
              <a:t>Mixture of multiple choice </a:t>
            </a:r>
            <a:br>
              <a:rPr lang="en-GB" dirty="0">
                <a:solidFill>
                  <a:srgbClr val="EFF5F9"/>
                </a:solidFill>
              </a:rPr>
            </a:br>
            <a:r>
              <a:rPr lang="en-GB" dirty="0">
                <a:solidFill>
                  <a:srgbClr val="EFF5F9"/>
                </a:solidFill>
              </a:rPr>
              <a:t>questions, short answer </a:t>
            </a:r>
            <a:br>
              <a:rPr lang="en-GB" dirty="0">
                <a:solidFill>
                  <a:srgbClr val="EFF5F9"/>
                </a:solidFill>
              </a:rPr>
            </a:br>
            <a:r>
              <a:rPr lang="en-GB" dirty="0">
                <a:solidFill>
                  <a:srgbClr val="EFF5F9"/>
                </a:solidFill>
              </a:rPr>
              <a:t>questions and extended-</a:t>
            </a:r>
            <a:br>
              <a:rPr lang="en-GB" dirty="0">
                <a:solidFill>
                  <a:srgbClr val="EFF5F9"/>
                </a:solidFill>
              </a:rPr>
            </a:br>
            <a:r>
              <a:rPr lang="en-GB" dirty="0">
                <a:solidFill>
                  <a:srgbClr val="EFF5F9"/>
                </a:solidFill>
              </a:rPr>
              <a:t>writing questions based </a:t>
            </a:r>
            <a:br>
              <a:rPr lang="en-GB" dirty="0">
                <a:solidFill>
                  <a:srgbClr val="EFF5F9"/>
                </a:solidFill>
              </a:rPr>
            </a:br>
            <a:r>
              <a:rPr lang="en-GB" dirty="0">
                <a:solidFill>
                  <a:srgbClr val="EFF5F9"/>
                </a:solidFill>
              </a:rPr>
              <a:t>on a business context/</a:t>
            </a:r>
            <a:br>
              <a:rPr lang="en-GB" dirty="0">
                <a:solidFill>
                  <a:srgbClr val="EFF5F9"/>
                </a:solidFill>
              </a:rPr>
            </a:br>
            <a:r>
              <a:rPr lang="en-GB" dirty="0">
                <a:solidFill>
                  <a:srgbClr val="EFF5F9"/>
                </a:solidFill>
              </a:rPr>
              <a:t>case study </a:t>
            </a:r>
          </a:p>
          <a:p>
            <a:pPr lvl="1"/>
            <a:endParaRPr lang="en-GB" dirty="0"/>
          </a:p>
        </p:txBody>
      </p:sp>
    </p:spTree>
    <p:extLst>
      <p:ext uri="{BB962C8B-B14F-4D97-AF65-F5344CB8AC3E}">
        <p14:creationId xmlns:p14="http://schemas.microsoft.com/office/powerpoint/2010/main" val="25896557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682E3F1-60D6-4E0E-927E-E348B5B6E48D}"/>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647701"/>
            <a:ext cx="9144000" cy="6208774"/>
          </a:xfrm>
          <a:prstGeom prst="rect">
            <a:avLst/>
          </a:prstGeom>
        </p:spPr>
      </p:pic>
      <p:pic>
        <p:nvPicPr>
          <p:cNvPr id="7" name="Graphic 6">
            <a:extLst>
              <a:ext uri="{FF2B5EF4-FFF2-40B4-BE49-F238E27FC236}">
                <a16:creationId xmlns:a16="http://schemas.microsoft.com/office/drawing/2014/main" id="{6738274B-DB9E-4F8B-A263-D533BAC96CE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418746" y="6305935"/>
            <a:ext cx="1437917" cy="345965"/>
          </a:xfrm>
          <a:prstGeom prst="rect">
            <a:avLst/>
          </a:prstGeom>
        </p:spPr>
      </p:pic>
      <p:sp>
        <p:nvSpPr>
          <p:cNvPr id="2" name="Text Placeholder 1">
            <a:extLst>
              <a:ext uri="{FF2B5EF4-FFF2-40B4-BE49-F238E27FC236}">
                <a16:creationId xmlns:a16="http://schemas.microsoft.com/office/drawing/2014/main" id="{260C0DE7-913B-44D3-8661-4956B284E6C2}"/>
              </a:ext>
            </a:extLst>
          </p:cNvPr>
          <p:cNvSpPr>
            <a:spLocks noGrp="1"/>
          </p:cNvSpPr>
          <p:nvPr>
            <p:ph type="body" sz="quarter" idx="13"/>
          </p:nvPr>
        </p:nvSpPr>
        <p:spPr/>
        <p:txBody>
          <a:bodyPr/>
          <a:lstStyle/>
          <a:p>
            <a:r>
              <a:rPr lang="en-GB">
                <a:solidFill>
                  <a:schemeClr val="bg1"/>
                </a:solidFill>
              </a:rPr>
              <a:t>Vocational qualifications</a:t>
            </a:r>
          </a:p>
        </p:txBody>
      </p:sp>
      <p:sp>
        <p:nvSpPr>
          <p:cNvPr id="3" name="Text Placeholder 2">
            <a:extLst>
              <a:ext uri="{FF2B5EF4-FFF2-40B4-BE49-F238E27FC236}">
                <a16:creationId xmlns:a16="http://schemas.microsoft.com/office/drawing/2014/main" id="{3D749BF0-753E-45DA-B782-CE8FDA93F7DD}"/>
              </a:ext>
            </a:extLst>
          </p:cNvPr>
          <p:cNvSpPr>
            <a:spLocks noGrp="1"/>
          </p:cNvSpPr>
          <p:nvPr>
            <p:ph type="body" sz="quarter" idx="14"/>
          </p:nvPr>
        </p:nvSpPr>
        <p:spPr/>
        <p:txBody>
          <a:bodyPr/>
          <a:lstStyle/>
          <a:p>
            <a:r>
              <a:rPr lang="en-GB" dirty="0">
                <a:solidFill>
                  <a:schemeClr val="bg1"/>
                </a:solidFill>
              </a:rPr>
              <a:t>There are alternative vocational qualifications that your school may offer that are equivalent to a GCSE</a:t>
            </a:r>
          </a:p>
          <a:p>
            <a:pPr lvl="1"/>
            <a:r>
              <a:rPr lang="en-GB" dirty="0">
                <a:solidFill>
                  <a:schemeClr val="bg1"/>
                </a:solidFill>
              </a:rPr>
              <a:t>These give most of their marks for </a:t>
            </a:r>
            <a:br>
              <a:rPr lang="en-GB" dirty="0">
                <a:solidFill>
                  <a:schemeClr val="bg1"/>
                </a:solidFill>
              </a:rPr>
            </a:br>
            <a:r>
              <a:rPr lang="en-GB" dirty="0">
                <a:solidFill>
                  <a:schemeClr val="bg1"/>
                </a:solidFill>
              </a:rPr>
              <a:t>assignments that you carry out in </a:t>
            </a:r>
            <a:br>
              <a:rPr lang="en-GB" dirty="0">
                <a:solidFill>
                  <a:schemeClr val="bg1"/>
                </a:solidFill>
              </a:rPr>
            </a:br>
            <a:r>
              <a:rPr lang="en-GB" dirty="0">
                <a:solidFill>
                  <a:schemeClr val="bg1"/>
                </a:solidFill>
              </a:rPr>
              <a:t>your school or college</a:t>
            </a:r>
          </a:p>
          <a:p>
            <a:pPr lvl="1"/>
            <a:endParaRPr lang="en-GB" dirty="0">
              <a:solidFill>
                <a:schemeClr val="bg1"/>
              </a:solidFill>
            </a:endParaRPr>
          </a:p>
        </p:txBody>
      </p:sp>
    </p:spTree>
    <p:extLst>
      <p:ext uri="{BB962C8B-B14F-4D97-AF65-F5344CB8AC3E}">
        <p14:creationId xmlns:p14="http://schemas.microsoft.com/office/powerpoint/2010/main" val="15964060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A95A6D6-48E8-5964-FAAF-EBBFB55500E8}"/>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652054"/>
            <a:ext cx="9144000" cy="6205946"/>
          </a:xfrm>
          <a:prstGeom prst="rect">
            <a:avLst/>
          </a:prstGeom>
        </p:spPr>
      </p:pic>
      <p:pic>
        <p:nvPicPr>
          <p:cNvPr id="7" name="Graphic 6">
            <a:extLst>
              <a:ext uri="{FF2B5EF4-FFF2-40B4-BE49-F238E27FC236}">
                <a16:creationId xmlns:a16="http://schemas.microsoft.com/office/drawing/2014/main" id="{24EE6D73-FB23-482D-945A-BC22E1E5FC7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418746" y="6305935"/>
            <a:ext cx="1437917" cy="345965"/>
          </a:xfrm>
          <a:prstGeom prst="rect">
            <a:avLst/>
          </a:prstGeom>
        </p:spPr>
      </p:pic>
      <p:sp>
        <p:nvSpPr>
          <p:cNvPr id="2" name="Text Placeholder 1">
            <a:extLst>
              <a:ext uri="{FF2B5EF4-FFF2-40B4-BE49-F238E27FC236}">
                <a16:creationId xmlns:a16="http://schemas.microsoft.com/office/drawing/2014/main" id="{845DE9B2-B0C7-499E-B1C4-F27811B21319}"/>
              </a:ext>
            </a:extLst>
          </p:cNvPr>
          <p:cNvSpPr>
            <a:spLocks noGrp="1"/>
          </p:cNvSpPr>
          <p:nvPr>
            <p:ph type="body" sz="quarter" idx="13"/>
          </p:nvPr>
        </p:nvSpPr>
        <p:spPr/>
        <p:txBody>
          <a:bodyPr/>
          <a:lstStyle/>
          <a:p>
            <a:r>
              <a:rPr lang="en-GB" dirty="0"/>
              <a:t>BTEC Enterprise</a:t>
            </a:r>
          </a:p>
        </p:txBody>
      </p:sp>
      <p:sp>
        <p:nvSpPr>
          <p:cNvPr id="3" name="Text Placeholder 2">
            <a:extLst>
              <a:ext uri="{FF2B5EF4-FFF2-40B4-BE49-F238E27FC236}">
                <a16:creationId xmlns:a16="http://schemas.microsoft.com/office/drawing/2014/main" id="{86319670-54ED-4E27-930D-E328F2A04E31}"/>
              </a:ext>
            </a:extLst>
          </p:cNvPr>
          <p:cNvSpPr>
            <a:spLocks noGrp="1"/>
          </p:cNvSpPr>
          <p:nvPr>
            <p:ph type="body" sz="quarter" idx="14"/>
          </p:nvPr>
        </p:nvSpPr>
        <p:spPr>
          <a:xfrm>
            <a:off x="724280" y="1704179"/>
            <a:ext cx="4279520" cy="5153821"/>
          </a:xfrm>
        </p:spPr>
        <p:txBody>
          <a:bodyPr/>
          <a:lstStyle/>
          <a:p>
            <a:r>
              <a:rPr lang="en-GB" dirty="0"/>
              <a:t>This is a vocational course focusing on how to start an enterprise and make it a success</a:t>
            </a:r>
            <a:endParaRPr lang="en-US" dirty="0"/>
          </a:p>
          <a:p>
            <a:r>
              <a:rPr lang="en-GB" dirty="0"/>
              <a:t>This has three units:</a:t>
            </a:r>
            <a:endParaRPr lang="en-US" dirty="0"/>
          </a:p>
          <a:p>
            <a:pPr lvl="1"/>
            <a:r>
              <a:rPr lang="en-GB" dirty="0"/>
              <a:t>One practical unit on the needs of enterprises and entrepreneurs</a:t>
            </a:r>
          </a:p>
          <a:p>
            <a:pPr lvl="1"/>
            <a:r>
              <a:rPr lang="en-GB" dirty="0"/>
              <a:t>One assignment to produce and pitch a business plan</a:t>
            </a:r>
          </a:p>
          <a:p>
            <a:pPr lvl="1"/>
            <a:r>
              <a:rPr lang="en-GB" dirty="0"/>
              <a:t>One exam on marketing and financial planning (worth 40%)</a:t>
            </a:r>
          </a:p>
          <a:p>
            <a:pPr lvl="1"/>
            <a:endParaRPr lang="en-GB" dirty="0"/>
          </a:p>
        </p:txBody>
      </p:sp>
    </p:spTree>
    <p:extLst>
      <p:ext uri="{BB962C8B-B14F-4D97-AF65-F5344CB8AC3E}">
        <p14:creationId xmlns:p14="http://schemas.microsoft.com/office/powerpoint/2010/main" val="495344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7A52EF9-8B1B-4B52-A254-DD8C859AAF6C}"/>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 y="647700"/>
            <a:ext cx="9144001" cy="6210299"/>
          </a:xfrm>
          <a:prstGeom prst="rect">
            <a:avLst/>
          </a:prstGeom>
        </p:spPr>
      </p:pic>
      <p:pic>
        <p:nvPicPr>
          <p:cNvPr id="6" name="Graphic 5">
            <a:extLst>
              <a:ext uri="{FF2B5EF4-FFF2-40B4-BE49-F238E27FC236}">
                <a16:creationId xmlns:a16="http://schemas.microsoft.com/office/drawing/2014/main" id="{8F48EDB2-0D14-4380-902C-3B07767A727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418746" y="6305935"/>
            <a:ext cx="1437917" cy="345965"/>
          </a:xfrm>
          <a:prstGeom prst="rect">
            <a:avLst/>
          </a:prstGeom>
        </p:spPr>
      </p:pic>
      <p:sp>
        <p:nvSpPr>
          <p:cNvPr id="2" name="Text Placeholder 1">
            <a:extLst>
              <a:ext uri="{FF2B5EF4-FFF2-40B4-BE49-F238E27FC236}">
                <a16:creationId xmlns:a16="http://schemas.microsoft.com/office/drawing/2014/main" id="{7E9B85EF-FB8E-41CA-BDDC-83B1D253DE76}"/>
              </a:ext>
            </a:extLst>
          </p:cNvPr>
          <p:cNvSpPr>
            <a:spLocks noGrp="1"/>
          </p:cNvSpPr>
          <p:nvPr>
            <p:ph type="body" sz="quarter" idx="13"/>
          </p:nvPr>
        </p:nvSpPr>
        <p:spPr/>
        <p:txBody>
          <a:bodyPr/>
          <a:lstStyle/>
          <a:p>
            <a:r>
              <a:rPr lang="en-GB" dirty="0"/>
              <a:t>OCR Enterprise and Marketing</a:t>
            </a:r>
          </a:p>
        </p:txBody>
      </p:sp>
      <p:sp>
        <p:nvSpPr>
          <p:cNvPr id="3" name="Text Placeholder 2">
            <a:extLst>
              <a:ext uri="{FF2B5EF4-FFF2-40B4-BE49-F238E27FC236}">
                <a16:creationId xmlns:a16="http://schemas.microsoft.com/office/drawing/2014/main" id="{DD0AECB5-1DE4-4F59-A2F0-89D1440F6189}"/>
              </a:ext>
            </a:extLst>
          </p:cNvPr>
          <p:cNvSpPr>
            <a:spLocks noGrp="1"/>
          </p:cNvSpPr>
          <p:nvPr>
            <p:ph type="body" sz="quarter" idx="14"/>
          </p:nvPr>
        </p:nvSpPr>
        <p:spPr>
          <a:xfrm>
            <a:off x="724280" y="1704179"/>
            <a:ext cx="7816470" cy="3453607"/>
          </a:xfrm>
        </p:spPr>
        <p:txBody>
          <a:bodyPr/>
          <a:lstStyle/>
          <a:p>
            <a:r>
              <a:rPr lang="en-GB" dirty="0"/>
              <a:t>This is a vocational course which has three units:</a:t>
            </a:r>
          </a:p>
          <a:p>
            <a:pPr lvl="1"/>
            <a:r>
              <a:rPr lang="en-GB" dirty="0">
                <a:solidFill>
                  <a:schemeClr val="tx1"/>
                </a:solidFill>
              </a:rPr>
              <a:t>An examined unit on enterprise and marketing concepts</a:t>
            </a:r>
          </a:p>
          <a:p>
            <a:pPr lvl="1"/>
            <a:r>
              <a:rPr lang="en-GB" dirty="0">
                <a:solidFill>
                  <a:schemeClr val="tx1"/>
                </a:solidFill>
              </a:rPr>
              <a:t>An assignment to ‘design a business proposal’</a:t>
            </a:r>
          </a:p>
          <a:p>
            <a:pPr lvl="1"/>
            <a:r>
              <a:rPr lang="en-GB" dirty="0">
                <a:solidFill>
                  <a:schemeClr val="tx1"/>
                </a:solidFill>
              </a:rPr>
              <a:t>A practical unit to ‘market and pitch and business proposal’</a:t>
            </a:r>
          </a:p>
        </p:txBody>
      </p:sp>
    </p:spTree>
    <p:extLst>
      <p:ext uri="{BB962C8B-B14F-4D97-AF65-F5344CB8AC3E}">
        <p14:creationId xmlns:p14="http://schemas.microsoft.com/office/powerpoint/2010/main" val="3038099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2371508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erson wearing a suit and tie&#10;&#10;Description automatically generated">
            <a:extLst>
              <a:ext uri="{FF2B5EF4-FFF2-40B4-BE49-F238E27FC236}">
                <a16:creationId xmlns:a16="http://schemas.microsoft.com/office/drawing/2014/main" id="{ECEAED5E-341B-40BC-B433-BB18EF591949}"/>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625720" y="914942"/>
            <a:ext cx="4248314" cy="5951766"/>
          </a:xfrm>
          <a:prstGeom prst="rect">
            <a:avLst/>
          </a:prstGeom>
        </p:spPr>
      </p:pic>
      <p:sp>
        <p:nvSpPr>
          <p:cNvPr id="2" name="Text Placeholder 1">
            <a:extLst>
              <a:ext uri="{FF2B5EF4-FFF2-40B4-BE49-F238E27FC236}">
                <a16:creationId xmlns:a16="http://schemas.microsoft.com/office/drawing/2014/main" id="{F39ACC42-1323-4D2E-852D-7FEA1FD4C89E}"/>
              </a:ext>
            </a:extLst>
          </p:cNvPr>
          <p:cNvSpPr>
            <a:spLocks noGrp="1"/>
          </p:cNvSpPr>
          <p:nvPr>
            <p:ph type="body" sz="quarter" idx="13"/>
          </p:nvPr>
        </p:nvSpPr>
        <p:spPr/>
        <p:txBody>
          <a:bodyPr/>
          <a:lstStyle/>
          <a:p>
            <a:r>
              <a:rPr lang="en-GB" dirty="0"/>
              <a:t>Making a difference</a:t>
            </a:r>
          </a:p>
        </p:txBody>
      </p:sp>
      <p:sp>
        <p:nvSpPr>
          <p:cNvPr id="3" name="Text Placeholder 2">
            <a:extLst>
              <a:ext uri="{FF2B5EF4-FFF2-40B4-BE49-F238E27FC236}">
                <a16:creationId xmlns:a16="http://schemas.microsoft.com/office/drawing/2014/main" id="{FA84C711-621B-4C1D-9625-C54639DB5D27}"/>
              </a:ext>
            </a:extLst>
          </p:cNvPr>
          <p:cNvSpPr>
            <a:spLocks noGrp="1"/>
          </p:cNvSpPr>
          <p:nvPr>
            <p:ph type="body" sz="quarter" idx="14"/>
          </p:nvPr>
        </p:nvSpPr>
        <p:spPr>
          <a:xfrm>
            <a:off x="724280" y="1704179"/>
            <a:ext cx="4248314" cy="2004221"/>
          </a:xfrm>
        </p:spPr>
        <p:txBody>
          <a:bodyPr/>
          <a:lstStyle/>
          <a:p>
            <a:r>
              <a:rPr lang="en-GB" dirty="0"/>
              <a:t>Do you want to help others and make a difference in the world?</a:t>
            </a:r>
          </a:p>
          <a:p>
            <a:pPr lvl="1"/>
            <a:r>
              <a:rPr lang="en-GB" dirty="0"/>
              <a:t>The single-most important factor in building a successful business is in solving problems for other people</a:t>
            </a:r>
          </a:p>
          <a:p>
            <a:pPr lvl="1"/>
            <a:r>
              <a:rPr lang="en-GB" dirty="0"/>
              <a:t>This is hugely rewarding</a:t>
            </a:r>
          </a:p>
        </p:txBody>
      </p:sp>
      <p:pic>
        <p:nvPicPr>
          <p:cNvPr id="8" name="Graphic 7">
            <a:extLst>
              <a:ext uri="{FF2B5EF4-FFF2-40B4-BE49-F238E27FC236}">
                <a16:creationId xmlns:a16="http://schemas.microsoft.com/office/drawing/2014/main" id="{85D1BDC8-6195-444C-98ED-EDDD9D5E92D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263032" y="6308693"/>
            <a:ext cx="1437317" cy="339243"/>
          </a:xfrm>
          <a:prstGeom prst="rect">
            <a:avLst/>
          </a:prstGeom>
        </p:spPr>
      </p:pic>
    </p:spTree>
    <p:extLst>
      <p:ext uri="{BB962C8B-B14F-4D97-AF65-F5344CB8AC3E}">
        <p14:creationId xmlns:p14="http://schemas.microsoft.com/office/powerpoint/2010/main" val="15941468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hand holding a cellphone&#10;&#10;Description automatically generated">
            <a:extLst>
              <a:ext uri="{FF2B5EF4-FFF2-40B4-BE49-F238E27FC236}">
                <a16:creationId xmlns:a16="http://schemas.microsoft.com/office/drawing/2014/main" id="{CF9FF6FC-682D-49A6-BD9F-9FD38CCF9364}"/>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 y="641856"/>
            <a:ext cx="9144001" cy="6216144"/>
          </a:xfrm>
          <a:prstGeom prst="rect">
            <a:avLst/>
          </a:prstGeom>
        </p:spPr>
      </p:pic>
      <p:sp>
        <p:nvSpPr>
          <p:cNvPr id="2" name="Text Placeholder 1">
            <a:extLst>
              <a:ext uri="{FF2B5EF4-FFF2-40B4-BE49-F238E27FC236}">
                <a16:creationId xmlns:a16="http://schemas.microsoft.com/office/drawing/2014/main" id="{7517B754-48FD-42F7-A839-1825C613F473}"/>
              </a:ext>
            </a:extLst>
          </p:cNvPr>
          <p:cNvSpPr>
            <a:spLocks noGrp="1"/>
          </p:cNvSpPr>
          <p:nvPr>
            <p:ph type="body" sz="quarter" idx="13"/>
          </p:nvPr>
        </p:nvSpPr>
        <p:spPr/>
        <p:txBody>
          <a:bodyPr/>
          <a:lstStyle/>
          <a:p>
            <a:r>
              <a:rPr lang="en-GB" dirty="0">
                <a:solidFill>
                  <a:schemeClr val="bg1"/>
                </a:solidFill>
              </a:rPr>
              <a:t>Do you know how to put a great idea into practice?</a:t>
            </a:r>
          </a:p>
        </p:txBody>
      </p:sp>
      <p:sp>
        <p:nvSpPr>
          <p:cNvPr id="3" name="Text Placeholder 2">
            <a:extLst>
              <a:ext uri="{FF2B5EF4-FFF2-40B4-BE49-F238E27FC236}">
                <a16:creationId xmlns:a16="http://schemas.microsoft.com/office/drawing/2014/main" id="{D292F2F5-C796-41F3-994D-67AF299BD31D}"/>
              </a:ext>
            </a:extLst>
          </p:cNvPr>
          <p:cNvSpPr>
            <a:spLocks noGrp="1"/>
          </p:cNvSpPr>
          <p:nvPr>
            <p:ph type="body" sz="quarter" idx="14"/>
          </p:nvPr>
        </p:nvSpPr>
        <p:spPr>
          <a:xfrm>
            <a:off x="724279" y="2255520"/>
            <a:ext cx="3690967" cy="1452880"/>
          </a:xfrm>
        </p:spPr>
        <p:txBody>
          <a:bodyPr/>
          <a:lstStyle/>
          <a:p>
            <a:r>
              <a:rPr lang="en-GB" dirty="0">
                <a:solidFill>
                  <a:srgbClr val="F2CE02"/>
                </a:solidFill>
              </a:rPr>
              <a:t>Are you good at solving problem after problem?</a:t>
            </a:r>
          </a:p>
          <a:p>
            <a:r>
              <a:rPr lang="en-GB" dirty="0">
                <a:solidFill>
                  <a:srgbClr val="F2CE02"/>
                </a:solidFill>
              </a:rPr>
              <a:t>Do you want to become a better numbers person?</a:t>
            </a:r>
          </a:p>
          <a:p>
            <a:r>
              <a:rPr lang="en-GB" dirty="0">
                <a:solidFill>
                  <a:srgbClr val="F2CE02"/>
                </a:solidFill>
              </a:rPr>
              <a:t>Do you want to better understand revenue and profit, break-even and cash flow?</a:t>
            </a:r>
          </a:p>
          <a:p>
            <a:endParaRPr lang="en-GB" dirty="0">
              <a:solidFill>
                <a:schemeClr val="bg1"/>
              </a:solidFill>
            </a:endParaRPr>
          </a:p>
        </p:txBody>
      </p:sp>
      <p:pic>
        <p:nvPicPr>
          <p:cNvPr id="8" name="Graphic 7">
            <a:extLst>
              <a:ext uri="{FF2B5EF4-FFF2-40B4-BE49-F238E27FC236}">
                <a16:creationId xmlns:a16="http://schemas.microsoft.com/office/drawing/2014/main" id="{767AEF25-074D-442F-A138-C198CE50C02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263032" y="6308693"/>
            <a:ext cx="1437317" cy="339243"/>
          </a:xfrm>
          <a:prstGeom prst="rect">
            <a:avLst/>
          </a:prstGeom>
        </p:spPr>
      </p:pic>
    </p:spTree>
    <p:extLst>
      <p:ext uri="{BB962C8B-B14F-4D97-AF65-F5344CB8AC3E}">
        <p14:creationId xmlns:p14="http://schemas.microsoft.com/office/powerpoint/2010/main" val="23705503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sky, outdoor, water, flying&#10;&#10;Description automatically generated">
            <a:extLst>
              <a:ext uri="{FF2B5EF4-FFF2-40B4-BE49-F238E27FC236}">
                <a16:creationId xmlns:a16="http://schemas.microsoft.com/office/drawing/2014/main" id="{3D612607-6B26-4782-A6C7-0E0676D67747}"/>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flipH="1">
            <a:off x="-2" y="643535"/>
            <a:ext cx="9144001" cy="6214465"/>
          </a:xfrm>
          <a:prstGeom prst="rect">
            <a:avLst/>
          </a:prstGeom>
        </p:spPr>
      </p:pic>
      <p:sp>
        <p:nvSpPr>
          <p:cNvPr id="2" name="Text Placeholder 1">
            <a:extLst>
              <a:ext uri="{FF2B5EF4-FFF2-40B4-BE49-F238E27FC236}">
                <a16:creationId xmlns:a16="http://schemas.microsoft.com/office/drawing/2014/main" id="{EB6B5F9E-1C0A-4401-9947-8475D542838D}"/>
              </a:ext>
            </a:extLst>
          </p:cNvPr>
          <p:cNvSpPr>
            <a:spLocks noGrp="1"/>
          </p:cNvSpPr>
          <p:nvPr>
            <p:ph type="body" sz="quarter" idx="13"/>
          </p:nvPr>
        </p:nvSpPr>
        <p:spPr/>
        <p:txBody>
          <a:bodyPr/>
          <a:lstStyle/>
          <a:p>
            <a:r>
              <a:rPr lang="en-GB" dirty="0">
                <a:solidFill>
                  <a:schemeClr val="bg1"/>
                </a:solidFill>
              </a:rPr>
              <a:t>Are you prepared for the ups and downs of business?</a:t>
            </a:r>
          </a:p>
          <a:p>
            <a:endParaRPr lang="en-GB" dirty="0">
              <a:solidFill>
                <a:schemeClr val="bg1"/>
              </a:solidFill>
            </a:endParaRPr>
          </a:p>
        </p:txBody>
      </p:sp>
      <p:sp>
        <p:nvSpPr>
          <p:cNvPr id="3" name="Text Placeholder 2">
            <a:extLst>
              <a:ext uri="{FF2B5EF4-FFF2-40B4-BE49-F238E27FC236}">
                <a16:creationId xmlns:a16="http://schemas.microsoft.com/office/drawing/2014/main" id="{20AF2B62-EAAE-4F89-AC35-7A2C7842358D}"/>
              </a:ext>
            </a:extLst>
          </p:cNvPr>
          <p:cNvSpPr>
            <a:spLocks noGrp="1"/>
          </p:cNvSpPr>
          <p:nvPr>
            <p:ph type="body" sz="quarter" idx="14"/>
          </p:nvPr>
        </p:nvSpPr>
        <p:spPr>
          <a:xfrm>
            <a:off x="724280" y="2244111"/>
            <a:ext cx="4962417" cy="2004221"/>
          </a:xfrm>
        </p:spPr>
        <p:txBody>
          <a:bodyPr/>
          <a:lstStyle/>
          <a:p>
            <a:r>
              <a:rPr lang="en-GB" dirty="0">
                <a:solidFill>
                  <a:schemeClr val="bg1"/>
                </a:solidFill>
              </a:rPr>
              <a:t>Business is tremendous fun, but it isn’t without its ups and downs</a:t>
            </a:r>
          </a:p>
          <a:p>
            <a:r>
              <a:rPr lang="en-GB" dirty="0">
                <a:solidFill>
                  <a:schemeClr val="bg1"/>
                </a:solidFill>
              </a:rPr>
              <a:t>Learn how to seize opportunities and deal with threats</a:t>
            </a:r>
          </a:p>
          <a:p>
            <a:endParaRPr lang="en-GB" dirty="0">
              <a:solidFill>
                <a:schemeClr val="bg1"/>
              </a:solidFill>
            </a:endParaRPr>
          </a:p>
          <a:p>
            <a:endParaRPr lang="en-GB" dirty="0"/>
          </a:p>
        </p:txBody>
      </p:sp>
      <p:pic>
        <p:nvPicPr>
          <p:cNvPr id="8" name="Graphic 7">
            <a:extLst>
              <a:ext uri="{FF2B5EF4-FFF2-40B4-BE49-F238E27FC236}">
                <a16:creationId xmlns:a16="http://schemas.microsoft.com/office/drawing/2014/main" id="{EC1A1796-D8A7-4A4F-A49F-8534968FEDC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263032" y="6308693"/>
            <a:ext cx="1437317" cy="339243"/>
          </a:xfrm>
          <a:prstGeom prst="rect">
            <a:avLst/>
          </a:prstGeom>
        </p:spPr>
      </p:pic>
    </p:spTree>
    <p:extLst>
      <p:ext uri="{BB962C8B-B14F-4D97-AF65-F5344CB8AC3E}">
        <p14:creationId xmlns:p14="http://schemas.microsoft.com/office/powerpoint/2010/main" val="34351717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sky, outdoor, ground, building&#10;&#10;Description generated with very high confidence">
            <a:extLst>
              <a:ext uri="{FF2B5EF4-FFF2-40B4-BE49-F238E27FC236}">
                <a16:creationId xmlns:a16="http://schemas.microsoft.com/office/drawing/2014/main" id="{2A104A29-EF21-41D2-A6CD-2534226F17D7}"/>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 y="636147"/>
            <a:ext cx="9144001" cy="6221853"/>
          </a:xfrm>
          <a:prstGeom prst="rect">
            <a:avLst/>
          </a:prstGeom>
        </p:spPr>
      </p:pic>
      <p:sp>
        <p:nvSpPr>
          <p:cNvPr id="2" name="Text Placeholder 1">
            <a:extLst>
              <a:ext uri="{FF2B5EF4-FFF2-40B4-BE49-F238E27FC236}">
                <a16:creationId xmlns:a16="http://schemas.microsoft.com/office/drawing/2014/main" id="{624F7768-276C-4544-8587-69560F5A4762}"/>
              </a:ext>
            </a:extLst>
          </p:cNvPr>
          <p:cNvSpPr>
            <a:spLocks noGrp="1"/>
          </p:cNvSpPr>
          <p:nvPr>
            <p:ph type="body" sz="quarter" idx="13"/>
          </p:nvPr>
        </p:nvSpPr>
        <p:spPr/>
        <p:txBody>
          <a:bodyPr/>
          <a:lstStyle/>
          <a:p>
            <a:r>
              <a:rPr lang="en-GB" dirty="0"/>
              <a:t>65% of you will have </a:t>
            </a:r>
            <a:br>
              <a:rPr lang="en-GB" dirty="0"/>
            </a:br>
            <a:r>
              <a:rPr lang="en-GB" dirty="0"/>
              <a:t>jobs in the future </a:t>
            </a:r>
            <a:br>
              <a:rPr lang="en-GB" dirty="0"/>
            </a:br>
            <a:r>
              <a:rPr lang="en-GB" dirty="0"/>
              <a:t>that don’t yet exist </a:t>
            </a:r>
          </a:p>
        </p:txBody>
      </p:sp>
      <p:sp>
        <p:nvSpPr>
          <p:cNvPr id="3" name="Text Placeholder 2">
            <a:extLst>
              <a:ext uri="{FF2B5EF4-FFF2-40B4-BE49-F238E27FC236}">
                <a16:creationId xmlns:a16="http://schemas.microsoft.com/office/drawing/2014/main" id="{A123E724-3471-4F7F-AF4A-36E8688653E8}"/>
              </a:ext>
            </a:extLst>
          </p:cNvPr>
          <p:cNvSpPr>
            <a:spLocks noGrp="1"/>
          </p:cNvSpPr>
          <p:nvPr>
            <p:ph type="body" sz="quarter" idx="14"/>
          </p:nvPr>
        </p:nvSpPr>
        <p:spPr>
          <a:xfrm>
            <a:off x="724280" y="2734491"/>
            <a:ext cx="7797230" cy="2423295"/>
          </a:xfrm>
        </p:spPr>
        <p:txBody>
          <a:bodyPr/>
          <a:lstStyle/>
          <a:p>
            <a:r>
              <a:rPr lang="en-GB" dirty="0"/>
              <a:t>How can GCSE Business  </a:t>
            </a:r>
            <a:br>
              <a:rPr lang="en-GB" dirty="0"/>
            </a:br>
            <a:r>
              <a:rPr lang="en-GB" dirty="0"/>
              <a:t>help you prepare for this?</a:t>
            </a:r>
          </a:p>
          <a:p>
            <a:pPr lvl="1"/>
            <a:endParaRPr lang="en-GB" dirty="0"/>
          </a:p>
          <a:p>
            <a:pPr lvl="1"/>
            <a:endParaRPr lang="en-GB" dirty="0"/>
          </a:p>
          <a:p>
            <a:pPr lvl="1"/>
            <a:endParaRPr lang="en-GB" dirty="0"/>
          </a:p>
        </p:txBody>
      </p:sp>
      <p:pic>
        <p:nvPicPr>
          <p:cNvPr id="7" name="Graphic 6">
            <a:extLst>
              <a:ext uri="{FF2B5EF4-FFF2-40B4-BE49-F238E27FC236}">
                <a16:creationId xmlns:a16="http://schemas.microsoft.com/office/drawing/2014/main" id="{8DE0E6CC-C675-404F-93BE-A3C0CB5D891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263032" y="6308693"/>
            <a:ext cx="1437317" cy="339243"/>
          </a:xfrm>
          <a:prstGeom prst="rect">
            <a:avLst/>
          </a:prstGeom>
        </p:spPr>
      </p:pic>
    </p:spTree>
    <p:extLst>
      <p:ext uri="{BB962C8B-B14F-4D97-AF65-F5344CB8AC3E}">
        <p14:creationId xmlns:p14="http://schemas.microsoft.com/office/powerpoint/2010/main" val="40245454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close up of a logo&#10;&#10;Description generated with high confidence">
            <a:extLst>
              <a:ext uri="{FF2B5EF4-FFF2-40B4-BE49-F238E27FC236}">
                <a16:creationId xmlns:a16="http://schemas.microsoft.com/office/drawing/2014/main" id="{FA5FCA67-A91E-4D6A-9D76-DF0B25DA433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 y="-29496"/>
            <a:ext cx="9162685" cy="6887495"/>
          </a:xfrm>
          <a:prstGeom prst="rect">
            <a:avLst/>
          </a:prstGeom>
        </p:spPr>
      </p:pic>
    </p:spTree>
    <p:extLst>
      <p:ext uri="{BB962C8B-B14F-4D97-AF65-F5344CB8AC3E}">
        <p14:creationId xmlns:p14="http://schemas.microsoft.com/office/powerpoint/2010/main" val="18582652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erson wearing a costume&#10;&#10;Description generated with high confidence">
            <a:extLst>
              <a:ext uri="{FF2B5EF4-FFF2-40B4-BE49-F238E27FC236}">
                <a16:creationId xmlns:a16="http://schemas.microsoft.com/office/drawing/2014/main" id="{DE26346B-6CA2-4607-A5D3-5C8C2B0FE6DF}"/>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863" y="643719"/>
            <a:ext cx="9149863" cy="6214281"/>
          </a:xfrm>
          <a:prstGeom prst="rect">
            <a:avLst/>
          </a:prstGeom>
        </p:spPr>
      </p:pic>
      <p:sp>
        <p:nvSpPr>
          <p:cNvPr id="2" name="Text Placeholder 1">
            <a:extLst>
              <a:ext uri="{FF2B5EF4-FFF2-40B4-BE49-F238E27FC236}">
                <a16:creationId xmlns:a16="http://schemas.microsoft.com/office/drawing/2014/main" id="{04752423-919A-4D27-BC90-E4D4010A89DB}"/>
              </a:ext>
            </a:extLst>
          </p:cNvPr>
          <p:cNvSpPr>
            <a:spLocks noGrp="1"/>
          </p:cNvSpPr>
          <p:nvPr>
            <p:ph type="body" sz="quarter" idx="13"/>
          </p:nvPr>
        </p:nvSpPr>
        <p:spPr/>
        <p:txBody>
          <a:bodyPr/>
          <a:lstStyle/>
          <a:p>
            <a:r>
              <a:rPr lang="en-GB" dirty="0">
                <a:solidFill>
                  <a:schemeClr val="bg1"/>
                </a:solidFill>
              </a:rPr>
              <a:t>By choosing GCSE Business</a:t>
            </a:r>
          </a:p>
        </p:txBody>
      </p:sp>
      <p:sp>
        <p:nvSpPr>
          <p:cNvPr id="3" name="Text Placeholder 2">
            <a:extLst>
              <a:ext uri="{FF2B5EF4-FFF2-40B4-BE49-F238E27FC236}">
                <a16:creationId xmlns:a16="http://schemas.microsoft.com/office/drawing/2014/main" id="{7676E3AC-BFF8-433B-BE54-FB474444C795}"/>
              </a:ext>
            </a:extLst>
          </p:cNvPr>
          <p:cNvSpPr>
            <a:spLocks noGrp="1"/>
          </p:cNvSpPr>
          <p:nvPr>
            <p:ph type="body" sz="quarter" idx="14"/>
          </p:nvPr>
        </p:nvSpPr>
        <p:spPr/>
        <p:txBody>
          <a:bodyPr/>
          <a:lstStyle/>
          <a:p>
            <a:r>
              <a:rPr lang="en-GB" dirty="0">
                <a:solidFill>
                  <a:schemeClr val="bg1"/>
                </a:solidFill>
              </a:rPr>
              <a:t>You will learn: </a:t>
            </a:r>
          </a:p>
          <a:p>
            <a:pPr lvl="1"/>
            <a:r>
              <a:rPr lang="en-GB" dirty="0">
                <a:solidFill>
                  <a:schemeClr val="bg1"/>
                </a:solidFill>
              </a:rPr>
              <a:t>How new business ideas come about</a:t>
            </a:r>
          </a:p>
          <a:p>
            <a:pPr lvl="1"/>
            <a:r>
              <a:rPr lang="en-GB" dirty="0">
                <a:solidFill>
                  <a:schemeClr val="bg1"/>
                </a:solidFill>
              </a:rPr>
              <a:t>The skills and attributes an entrepreneur </a:t>
            </a:r>
            <a:br>
              <a:rPr lang="en-GB" dirty="0">
                <a:solidFill>
                  <a:schemeClr val="bg1"/>
                </a:solidFill>
              </a:rPr>
            </a:br>
            <a:r>
              <a:rPr lang="en-GB" dirty="0">
                <a:solidFill>
                  <a:schemeClr val="bg1"/>
                </a:solidFill>
              </a:rPr>
              <a:t>needs to turn an idea into a business</a:t>
            </a:r>
          </a:p>
          <a:p>
            <a:pPr lvl="1"/>
            <a:r>
              <a:rPr lang="en-GB" dirty="0">
                <a:solidFill>
                  <a:schemeClr val="bg1"/>
                </a:solidFill>
              </a:rPr>
              <a:t>The role of external factors, </a:t>
            </a:r>
            <a:br>
              <a:rPr lang="en-GB" dirty="0">
                <a:solidFill>
                  <a:schemeClr val="bg1"/>
                </a:solidFill>
              </a:rPr>
            </a:br>
            <a:r>
              <a:rPr lang="en-GB" dirty="0">
                <a:solidFill>
                  <a:schemeClr val="bg1"/>
                </a:solidFill>
              </a:rPr>
              <a:t>such as technology, in driving </a:t>
            </a:r>
            <a:br>
              <a:rPr lang="en-GB" dirty="0">
                <a:solidFill>
                  <a:schemeClr val="bg1"/>
                </a:solidFill>
              </a:rPr>
            </a:br>
            <a:r>
              <a:rPr lang="en-GB" dirty="0">
                <a:solidFill>
                  <a:schemeClr val="bg1"/>
                </a:solidFill>
              </a:rPr>
              <a:t>change in business</a:t>
            </a:r>
          </a:p>
          <a:p>
            <a:pPr lvl="1"/>
            <a:endParaRPr lang="en-GB" dirty="0"/>
          </a:p>
        </p:txBody>
      </p:sp>
      <p:pic>
        <p:nvPicPr>
          <p:cNvPr id="7" name="Graphic 6">
            <a:extLst>
              <a:ext uri="{FF2B5EF4-FFF2-40B4-BE49-F238E27FC236}">
                <a16:creationId xmlns:a16="http://schemas.microsoft.com/office/drawing/2014/main" id="{DD89F64D-9C2F-417F-A81E-30EDD3DCC2D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263032" y="6308693"/>
            <a:ext cx="1437317" cy="339243"/>
          </a:xfrm>
          <a:prstGeom prst="rect">
            <a:avLst/>
          </a:prstGeom>
        </p:spPr>
      </p:pic>
    </p:spTree>
    <p:extLst>
      <p:ext uri="{BB962C8B-B14F-4D97-AF65-F5344CB8AC3E}">
        <p14:creationId xmlns:p14="http://schemas.microsoft.com/office/powerpoint/2010/main" val="8122159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icture containing indoor, sofa, sitting, window&#10;&#10;Description generated with high confidence">
            <a:extLst>
              <a:ext uri="{FF2B5EF4-FFF2-40B4-BE49-F238E27FC236}">
                <a16:creationId xmlns:a16="http://schemas.microsoft.com/office/drawing/2014/main" id="{E8F00593-2392-429D-82CE-4A89CE3A4DC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H="1">
            <a:off x="0" y="645133"/>
            <a:ext cx="9144000" cy="6224653"/>
          </a:xfrm>
          <a:prstGeom prst="rect">
            <a:avLst/>
          </a:prstGeom>
        </p:spPr>
      </p:pic>
      <p:sp>
        <p:nvSpPr>
          <p:cNvPr id="7" name="Rectangle 6">
            <a:extLst>
              <a:ext uri="{FF2B5EF4-FFF2-40B4-BE49-F238E27FC236}">
                <a16:creationId xmlns:a16="http://schemas.microsoft.com/office/drawing/2014/main" id="{5814213F-CC23-44DD-8D83-254DB0E84AD0}"/>
              </a:ext>
            </a:extLst>
          </p:cNvPr>
          <p:cNvSpPr/>
          <p:nvPr/>
        </p:nvSpPr>
        <p:spPr>
          <a:xfrm>
            <a:off x="0" y="661851"/>
            <a:ext cx="5721531" cy="6196149"/>
          </a:xfrm>
          <a:prstGeom prst="rect">
            <a:avLst/>
          </a:prstGeom>
          <a:gradFill flip="none" rotWithShape="1">
            <a:gsLst>
              <a:gs pos="54000">
                <a:schemeClr val="bg1">
                  <a:alpha val="72000"/>
                </a:schemeClr>
              </a:gs>
              <a:gs pos="87000">
                <a:schemeClr val="bg1">
                  <a:alpha val="55000"/>
                </a:schemeClr>
              </a:gs>
              <a:gs pos="100000">
                <a:schemeClr val="bg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ext Placeholder 1">
            <a:extLst>
              <a:ext uri="{FF2B5EF4-FFF2-40B4-BE49-F238E27FC236}">
                <a16:creationId xmlns:a16="http://schemas.microsoft.com/office/drawing/2014/main" id="{29F1BBFD-1100-4E4D-9E5E-CFEDD5031859}"/>
              </a:ext>
            </a:extLst>
          </p:cNvPr>
          <p:cNvSpPr>
            <a:spLocks noGrp="1"/>
          </p:cNvSpPr>
          <p:nvPr>
            <p:ph type="body" sz="quarter" idx="13"/>
          </p:nvPr>
        </p:nvSpPr>
        <p:spPr/>
        <p:txBody>
          <a:bodyPr/>
          <a:lstStyle/>
          <a:p>
            <a:r>
              <a:rPr lang="en-GB"/>
              <a:t>The great business idea</a:t>
            </a:r>
          </a:p>
        </p:txBody>
      </p:sp>
      <p:sp>
        <p:nvSpPr>
          <p:cNvPr id="3" name="Text Placeholder 2">
            <a:extLst>
              <a:ext uri="{FF2B5EF4-FFF2-40B4-BE49-F238E27FC236}">
                <a16:creationId xmlns:a16="http://schemas.microsoft.com/office/drawing/2014/main" id="{083B7234-6E01-49C3-A796-929503DA4F20}"/>
              </a:ext>
            </a:extLst>
          </p:cNvPr>
          <p:cNvSpPr>
            <a:spLocks noGrp="1"/>
          </p:cNvSpPr>
          <p:nvPr>
            <p:ph type="body" sz="quarter" idx="14"/>
          </p:nvPr>
        </p:nvSpPr>
        <p:spPr/>
        <p:txBody>
          <a:bodyPr/>
          <a:lstStyle/>
          <a:p>
            <a:r>
              <a:rPr lang="en-GB" dirty="0"/>
              <a:t>Nick thought he had a </a:t>
            </a:r>
            <a:br>
              <a:rPr lang="en-GB" dirty="0"/>
            </a:br>
            <a:r>
              <a:rPr lang="en-GB" dirty="0"/>
              <a:t>great business idea:</a:t>
            </a:r>
          </a:p>
          <a:p>
            <a:pPr lvl="1"/>
            <a:r>
              <a:rPr lang="en-GB" dirty="0">
                <a:solidFill>
                  <a:srgbClr val="B24B11"/>
                </a:solidFill>
              </a:rPr>
              <a:t>Establish a factory to make a </a:t>
            </a:r>
            <a:br>
              <a:rPr lang="en-GB" dirty="0">
                <a:solidFill>
                  <a:srgbClr val="B24B11"/>
                </a:solidFill>
              </a:rPr>
            </a:br>
            <a:r>
              <a:rPr lang="en-GB" dirty="0">
                <a:solidFill>
                  <a:srgbClr val="B24B11"/>
                </a:solidFill>
              </a:rPr>
              <a:t>product that every child wants</a:t>
            </a:r>
          </a:p>
          <a:p>
            <a:pPr lvl="1"/>
            <a:r>
              <a:rPr lang="en-GB" dirty="0">
                <a:solidFill>
                  <a:srgbClr val="B24B11"/>
                </a:solidFill>
              </a:rPr>
              <a:t>Distribute it around the world</a:t>
            </a:r>
          </a:p>
          <a:p>
            <a:pPr lvl="1"/>
            <a:r>
              <a:rPr lang="en-GB" dirty="0">
                <a:solidFill>
                  <a:srgbClr val="B24B11"/>
                </a:solidFill>
              </a:rPr>
              <a:t>Sit back and enjoy the rewards</a:t>
            </a:r>
          </a:p>
          <a:p>
            <a:r>
              <a:rPr lang="en-GB" dirty="0"/>
              <a:t>Sounds like a fool proof plan?</a:t>
            </a:r>
          </a:p>
          <a:p>
            <a:pPr lvl="1"/>
            <a:r>
              <a:rPr lang="en-GB" dirty="0">
                <a:solidFill>
                  <a:srgbClr val="B24B11"/>
                </a:solidFill>
              </a:rPr>
              <a:t>How would this go down </a:t>
            </a:r>
            <a:br>
              <a:rPr lang="en-GB" dirty="0">
                <a:solidFill>
                  <a:srgbClr val="B24B11"/>
                </a:solidFill>
              </a:rPr>
            </a:br>
            <a:r>
              <a:rPr lang="en-GB" dirty="0">
                <a:solidFill>
                  <a:srgbClr val="B24B11"/>
                </a:solidFill>
              </a:rPr>
              <a:t>in the Dragon’s Den?</a:t>
            </a:r>
          </a:p>
          <a:p>
            <a:pPr lvl="1"/>
            <a:r>
              <a:rPr lang="en-GB" dirty="0">
                <a:solidFill>
                  <a:srgbClr val="B24B11"/>
                </a:solidFill>
              </a:rPr>
              <a:t>What would business magnate, </a:t>
            </a:r>
            <a:br>
              <a:rPr lang="en-GB" dirty="0">
                <a:solidFill>
                  <a:srgbClr val="B24B11"/>
                </a:solidFill>
              </a:rPr>
            </a:br>
            <a:r>
              <a:rPr lang="en-GB" dirty="0">
                <a:solidFill>
                  <a:srgbClr val="B24B11"/>
                </a:solidFill>
              </a:rPr>
              <a:t>Lord Sugar, make of the plan?</a:t>
            </a:r>
          </a:p>
        </p:txBody>
      </p:sp>
      <p:pic>
        <p:nvPicPr>
          <p:cNvPr id="8" name="Graphic 7">
            <a:extLst>
              <a:ext uri="{FF2B5EF4-FFF2-40B4-BE49-F238E27FC236}">
                <a16:creationId xmlns:a16="http://schemas.microsoft.com/office/drawing/2014/main" id="{8746849C-994B-4CEF-AE30-9DF4E78703B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263032" y="6308693"/>
            <a:ext cx="1437317" cy="339243"/>
          </a:xfrm>
          <a:prstGeom prst="rect">
            <a:avLst/>
          </a:prstGeom>
        </p:spPr>
      </p:pic>
    </p:spTree>
    <p:extLst>
      <p:ext uri="{BB962C8B-B14F-4D97-AF65-F5344CB8AC3E}">
        <p14:creationId xmlns:p14="http://schemas.microsoft.com/office/powerpoint/2010/main" val="38597743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erson wearing a red hat&#10;&#10;Description generated with high confidence">
            <a:extLst>
              <a:ext uri="{FF2B5EF4-FFF2-40B4-BE49-F238E27FC236}">
                <a16:creationId xmlns:a16="http://schemas.microsoft.com/office/drawing/2014/main" id="{E794397F-1EAA-4302-9A4E-6A31D7D41B82}"/>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 y="646172"/>
            <a:ext cx="9144002" cy="6211828"/>
          </a:xfrm>
          <a:prstGeom prst="rect">
            <a:avLst/>
          </a:prstGeom>
        </p:spPr>
      </p:pic>
      <p:sp>
        <p:nvSpPr>
          <p:cNvPr id="9" name="Text Placeholder 8">
            <a:extLst>
              <a:ext uri="{FF2B5EF4-FFF2-40B4-BE49-F238E27FC236}">
                <a16:creationId xmlns:a16="http://schemas.microsoft.com/office/drawing/2014/main" id="{12586931-319D-4227-BD9D-1B72056315AE}"/>
              </a:ext>
            </a:extLst>
          </p:cNvPr>
          <p:cNvSpPr>
            <a:spLocks noGrp="1"/>
          </p:cNvSpPr>
          <p:nvPr>
            <p:ph type="body" sz="quarter" idx="13"/>
          </p:nvPr>
        </p:nvSpPr>
        <p:spPr/>
        <p:txBody>
          <a:bodyPr/>
          <a:lstStyle/>
          <a:p>
            <a:r>
              <a:rPr lang="en-GB">
                <a:solidFill>
                  <a:srgbClr val="C00000"/>
                </a:solidFill>
              </a:rPr>
              <a:t>Santa’s big idea!</a:t>
            </a:r>
          </a:p>
          <a:p>
            <a:endParaRPr lang="en-GB"/>
          </a:p>
        </p:txBody>
      </p:sp>
      <p:sp>
        <p:nvSpPr>
          <p:cNvPr id="14" name="Text Placeholder 13">
            <a:extLst>
              <a:ext uri="{FF2B5EF4-FFF2-40B4-BE49-F238E27FC236}">
                <a16:creationId xmlns:a16="http://schemas.microsoft.com/office/drawing/2014/main" id="{EA00547A-C6FD-403A-A83C-12E5D1ECEBA0}"/>
              </a:ext>
            </a:extLst>
          </p:cNvPr>
          <p:cNvSpPr>
            <a:spLocks noGrp="1"/>
          </p:cNvSpPr>
          <p:nvPr>
            <p:ph type="body" sz="quarter" idx="14"/>
          </p:nvPr>
        </p:nvSpPr>
        <p:spPr/>
        <p:txBody>
          <a:bodyPr/>
          <a:lstStyle/>
          <a:p>
            <a:r>
              <a:rPr lang="en-GB"/>
              <a:t>What was the problem with </a:t>
            </a:r>
            <a:br>
              <a:rPr lang="en-GB"/>
            </a:br>
            <a:r>
              <a:rPr lang="en-GB"/>
              <a:t>Santa’s business plan?</a:t>
            </a:r>
          </a:p>
          <a:p>
            <a:pPr marL="0" indent="0">
              <a:buNone/>
            </a:pPr>
            <a:endParaRPr lang="en-GB"/>
          </a:p>
        </p:txBody>
      </p:sp>
      <p:pic>
        <p:nvPicPr>
          <p:cNvPr id="6" name="Graphic 5">
            <a:extLst>
              <a:ext uri="{FF2B5EF4-FFF2-40B4-BE49-F238E27FC236}">
                <a16:creationId xmlns:a16="http://schemas.microsoft.com/office/drawing/2014/main" id="{76F5DF73-38C9-4589-86CB-01C7C7B0D52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263032" y="6308693"/>
            <a:ext cx="1437317" cy="339243"/>
          </a:xfrm>
          <a:prstGeom prst="rect">
            <a:avLst/>
          </a:prstGeom>
        </p:spPr>
      </p:pic>
    </p:spTree>
    <p:extLst>
      <p:ext uri="{BB962C8B-B14F-4D97-AF65-F5344CB8AC3E}">
        <p14:creationId xmlns:p14="http://schemas.microsoft.com/office/powerpoint/2010/main" val="136171412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1ef05dc5-97a2-498b-bf7c-bd189143a1ff" xsi:nil="true"/>
    <lcf76f155ced4ddcb4097134ff3c332f xmlns="94dce8ab-38ff-4714-b1ed-1fc5e4d9abd1">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4951742A866DD4C8563BF4DFAFD4423" ma:contentTypeVersion="16" ma:contentTypeDescription="Create a new document." ma:contentTypeScope="" ma:versionID="5f1dbdb45993bcc96cb4e0bd5c0bcd54">
  <xsd:schema xmlns:xsd="http://www.w3.org/2001/XMLSchema" xmlns:xs="http://www.w3.org/2001/XMLSchema" xmlns:p="http://schemas.microsoft.com/office/2006/metadata/properties" xmlns:ns2="1ef05dc5-97a2-498b-bf7c-bd189143a1ff" xmlns:ns3="94dce8ab-38ff-4714-b1ed-1fc5e4d9abd1" targetNamespace="http://schemas.microsoft.com/office/2006/metadata/properties" ma:root="true" ma:fieldsID="1f9122bc81f1cae6535fc8fb7fa31795" ns2:_="" ns3:_="">
    <xsd:import namespace="1ef05dc5-97a2-498b-bf7c-bd189143a1ff"/>
    <xsd:import namespace="94dce8ab-38ff-4714-b1ed-1fc5e4d9abd1"/>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EventHashCode" minOccurs="0"/>
                <xsd:element ref="ns3:MediaServiceGenerationTime" minOccurs="0"/>
                <xsd:element ref="ns3:MediaServiceAutoKeyPoints" minOccurs="0"/>
                <xsd:element ref="ns3:MediaServiceKeyPoints" minOccurs="0"/>
                <xsd:element ref="ns3:MediaLengthInSeconds" minOccurs="0"/>
                <xsd:element ref="ns3:lcf76f155ced4ddcb4097134ff3c332f" minOccurs="0"/>
                <xsd:element ref="ns2: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ef05dc5-97a2-498b-bf7c-bd189143a1ff"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1fdf9d15-4b9e-4c3d-9cc7-a4b2c62d8b82}" ma:internalName="TaxCatchAll" ma:showField="CatchAllData" ma:web="1ef05dc5-97a2-498b-bf7c-bd189143a1ff">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94dce8ab-38ff-4714-b1ed-1fc5e4d9abd1"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MediaServiceAutoTags" ma:internalName="MediaServiceAutoTags" ma:readOnly="true">
      <xsd:simpleType>
        <xsd:restriction base="dms:Text"/>
      </xsd:simpleType>
    </xsd:element>
    <xsd:element name="MediaServiceOCR" ma:index="13" nillable="true" ma:displayName="MediaServiceOCR"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MediaServiceLocation" ma:internalName="MediaServiceLocation"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d3fef7c3-b28d-442e-81da-5332445db927" ma:termSetId="09814cd3-568e-fe90-9814-8d621ff8fb84" ma:anchorId="fba54fb3-c3e1-fe81-a776-ca4b69148c4d" ma:open="tru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18CAB77-43E5-48AA-8586-59ABC02EA0A8}">
  <ds:schemaRefs>
    <ds:schemaRef ds:uri="http://schemas.microsoft.com/office/2006/metadata/properties"/>
    <ds:schemaRef ds:uri="http://purl.org/dc/terms/"/>
    <ds:schemaRef ds:uri="http://schemas.openxmlformats.org/package/2006/metadata/core-properties"/>
    <ds:schemaRef ds:uri="94dce8ab-38ff-4714-b1ed-1fc5e4d9abd1"/>
    <ds:schemaRef ds:uri="http://schemas.microsoft.com/office/2006/documentManagement/types"/>
    <ds:schemaRef ds:uri="http://schemas.microsoft.com/office/infopath/2007/PartnerControls"/>
    <ds:schemaRef ds:uri="http://purl.org/dc/elements/1.1/"/>
    <ds:schemaRef ds:uri="1ef05dc5-97a2-498b-bf7c-bd189143a1ff"/>
    <ds:schemaRef ds:uri="http://www.w3.org/XML/1998/namespace"/>
    <ds:schemaRef ds:uri="http://purl.org/dc/dcmitype/"/>
  </ds:schemaRefs>
</ds:datastoreItem>
</file>

<file path=customXml/itemProps2.xml><?xml version="1.0" encoding="utf-8"?>
<ds:datastoreItem xmlns:ds="http://schemas.openxmlformats.org/officeDocument/2006/customXml" ds:itemID="{0556158B-29F5-4DBC-8B29-A7D806930522}">
  <ds:schemaRefs>
    <ds:schemaRef ds:uri="http://schemas.microsoft.com/sharepoint/v3/contenttype/forms"/>
  </ds:schemaRefs>
</ds:datastoreItem>
</file>

<file path=customXml/itemProps3.xml><?xml version="1.0" encoding="utf-8"?>
<ds:datastoreItem xmlns:ds="http://schemas.openxmlformats.org/officeDocument/2006/customXml" ds:itemID="{89B744F2-1C28-4FC1-82CF-AF1DF408711D}"/>
</file>

<file path=docProps/app.xml><?xml version="1.0" encoding="utf-8"?>
<Properties xmlns="http://schemas.openxmlformats.org/officeDocument/2006/extended-properties" xmlns:vt="http://schemas.openxmlformats.org/officeDocument/2006/docPropsVTypes">
  <Template/>
  <TotalTime>3106</TotalTime>
  <Words>484</Words>
  <Application>Microsoft Office PowerPoint</Application>
  <PresentationFormat>On-screen Show (4:3)</PresentationFormat>
  <Paragraphs>53</Paragraphs>
  <Slides>16</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16</vt:i4>
      </vt:variant>
    </vt:vector>
  </HeadingPairs>
  <TitlesOfParts>
    <vt:vector size="19" baseType="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Andy Gray</dc:creator>
  <cp:lastModifiedBy>Rob Heathcote</cp:lastModifiedBy>
  <cp:revision>27</cp:revision>
  <dcterms:created xsi:type="dcterms:W3CDTF">2018-03-02T21:27:03Z</dcterms:created>
  <dcterms:modified xsi:type="dcterms:W3CDTF">2022-11-03T11:01:08Z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0x01010024951742A866DD4C8563BF4DFAFD4423</vt:lpwstr>
  </property>
</Properties>
</file>