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ink/ink1.xml" ContentType="application/inkml+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72" r:id="rId4"/>
  </p:sldMasterIdLst>
  <p:notesMasterIdLst>
    <p:notesMasterId r:id="rId28"/>
  </p:notesMasterIdLst>
  <p:sldIdLst>
    <p:sldId id="256" r:id="rId5"/>
    <p:sldId id="317" r:id="rId6"/>
    <p:sldId id="332" r:id="rId7"/>
    <p:sldId id="339" r:id="rId8"/>
    <p:sldId id="341" r:id="rId9"/>
    <p:sldId id="342" r:id="rId10"/>
    <p:sldId id="343" r:id="rId11"/>
    <p:sldId id="344" r:id="rId12"/>
    <p:sldId id="352" r:id="rId13"/>
    <p:sldId id="346" r:id="rId14"/>
    <p:sldId id="348" r:id="rId15"/>
    <p:sldId id="349" r:id="rId16"/>
    <p:sldId id="325" r:id="rId17"/>
    <p:sldId id="359" r:id="rId18"/>
    <p:sldId id="336" r:id="rId19"/>
    <p:sldId id="340" r:id="rId20"/>
    <p:sldId id="354" r:id="rId21"/>
    <p:sldId id="319" r:id="rId22"/>
    <p:sldId id="353" r:id="rId23"/>
    <p:sldId id="357" r:id="rId24"/>
    <p:sldId id="356" r:id="rId25"/>
    <p:sldId id="358" r:id="rId26"/>
    <p:sldId id="260" r:id="rId27"/>
  </p:sldIdLst>
  <p:sldSz cx="9144000" cy="6858000" type="screen4x3"/>
  <p:notesSz cx="6858000" cy="9144000"/>
  <p:embeddedFontLst>
    <p:embeddedFont>
      <p:font typeface="Calibri" panose="020F0502020204030204" pitchFamily="34" charset="0"/>
      <p:regular r:id="rId29"/>
      <p:bold r:id="rId30"/>
      <p:italic r:id="rId31"/>
      <p:boldItalic r:id="rId32"/>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1931815-9CF1-2391-C1D4-00EAC94E6244}" name="James Franklin" initials="JF" userId="S::james.franklin@pgonline.co.uk::cf915d05-507f-491f-b4a6-b2aa085ee4b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ike Ross" initials="MR" lastIdx="9" clrIdx="0">
    <p:extLst>
      <p:ext uri="{19B8F6BF-5375-455C-9EA6-DF929625EA0E}">
        <p15:presenceInfo xmlns:p15="http://schemas.microsoft.com/office/powerpoint/2012/main" userId="b5583333cfd3a565" providerId="Windows Live"/>
      </p:ext>
    </p:extLst>
  </p:cmAuthor>
  <p:cmAuthor id="2" name="Emma Berry" initials="EB" lastIdx="1" clrIdx="1">
    <p:extLst>
      <p:ext uri="{19B8F6BF-5375-455C-9EA6-DF929625EA0E}">
        <p15:presenceInfo xmlns:p15="http://schemas.microsoft.com/office/powerpoint/2012/main" userId="S-1-12-1-793777782-1082389635-4188577458-2944959137" providerId="AD"/>
      </p:ext>
    </p:extLst>
  </p:cmAuthor>
  <p:cmAuthor id="3" name="James Franklin" initials="JF" lastIdx="15" clrIdx="2">
    <p:extLst>
      <p:ext uri="{19B8F6BF-5375-455C-9EA6-DF929625EA0E}">
        <p15:presenceInfo xmlns:p15="http://schemas.microsoft.com/office/powerpoint/2012/main" userId="S::james.franklin@pgonline.co.uk::cf915d05-507f-491f-b4a6-b2aa085ee4b1" providerId="AD"/>
      </p:ext>
    </p:extLst>
  </p:cmAuthor>
  <p:cmAuthor id="4" name="Mike Bloys" initials="MB" lastIdx="9" clrIdx="3">
    <p:extLst>
      <p:ext uri="{19B8F6BF-5375-455C-9EA6-DF929625EA0E}">
        <p15:presenceInfo xmlns:p15="http://schemas.microsoft.com/office/powerpoint/2012/main" userId="S::mike.bloys@pgonline.co.uk::1248c4d8-7b2b-4b32-b8bd-163ae845f9b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C2442"/>
    <a:srgbClr val="000000"/>
    <a:srgbClr val="48128A"/>
    <a:srgbClr val="02D145"/>
    <a:srgbClr val="E59456"/>
    <a:srgbClr val="006DCC"/>
    <a:srgbClr val="E0EDFD"/>
    <a:srgbClr val="C2C8F4"/>
    <a:srgbClr val="6236D2"/>
    <a:srgbClr val="12C9F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75" d="100"/>
          <a:sy n="75" d="100"/>
        </p:scale>
        <p:origin x="3366" y="15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8/10/relationships/authors" Target="author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1.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4.fntdata"/><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3.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font" Target="fonts/font2.fntdata"/><Relationship Id="rId35"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onora Sheppard" userId="3688f6d8-1f97-408e-a4fe-cc859c551ddb" providerId="ADAL" clId="{D9D0CC47-5AAC-4213-9EEF-B8D05BFEB2D3}"/>
    <pc:docChg chg="addSld delSld modSld">
      <pc:chgData name="Leonora Sheppard" userId="3688f6d8-1f97-408e-a4fe-cc859c551ddb" providerId="ADAL" clId="{D9D0CC47-5AAC-4213-9EEF-B8D05BFEB2D3}" dt="2019-10-17T12:05:06.821" v="69" actId="1037"/>
      <pc:docMkLst>
        <pc:docMk/>
      </pc:docMkLst>
      <pc:sldChg chg="del">
        <pc:chgData name="Leonora Sheppard" userId="3688f6d8-1f97-408e-a4fe-cc859c551ddb" providerId="ADAL" clId="{D9D0CC47-5AAC-4213-9EEF-B8D05BFEB2D3}" dt="2019-10-17T12:04:26.469" v="43" actId="2696"/>
        <pc:sldMkLst>
          <pc:docMk/>
          <pc:sldMk cId="1208515131" sldId="355"/>
        </pc:sldMkLst>
      </pc:sldChg>
      <pc:sldChg chg="modSp">
        <pc:chgData name="Leonora Sheppard" userId="3688f6d8-1f97-408e-a4fe-cc859c551ddb" providerId="ADAL" clId="{D9D0CC47-5AAC-4213-9EEF-B8D05BFEB2D3}" dt="2019-10-17T11:55:15.538" v="0" actId="20577"/>
        <pc:sldMkLst>
          <pc:docMk/>
          <pc:sldMk cId="49534476" sldId="356"/>
        </pc:sldMkLst>
        <pc:spChg chg="mod">
          <ac:chgData name="Leonora Sheppard" userId="3688f6d8-1f97-408e-a4fe-cc859c551ddb" providerId="ADAL" clId="{D9D0CC47-5AAC-4213-9EEF-B8D05BFEB2D3}" dt="2019-10-17T11:55:15.538" v="0" actId="20577"/>
          <ac:spMkLst>
            <pc:docMk/>
            <pc:sldMk cId="49534476" sldId="356"/>
            <ac:spMk id="3" creationId="{86319670-54ED-4E27-930D-E328F2A04E31}"/>
          </ac:spMkLst>
        </pc:spChg>
      </pc:sldChg>
      <pc:sldChg chg="addSp delSp modSp add setBg">
        <pc:chgData name="Leonora Sheppard" userId="3688f6d8-1f97-408e-a4fe-cc859c551ddb" providerId="ADAL" clId="{D9D0CC47-5AAC-4213-9EEF-B8D05BFEB2D3}" dt="2019-10-17T12:05:06.821" v="69" actId="1037"/>
        <pc:sldMkLst>
          <pc:docMk/>
          <pc:sldMk cId="303809915" sldId="358"/>
        </pc:sldMkLst>
        <pc:spChg chg="mod">
          <ac:chgData name="Leonora Sheppard" userId="3688f6d8-1f97-408e-a4fe-cc859c551ddb" providerId="ADAL" clId="{D9D0CC47-5AAC-4213-9EEF-B8D05BFEB2D3}" dt="2019-10-17T12:01:39.716" v="4" actId="207"/>
          <ac:spMkLst>
            <pc:docMk/>
            <pc:sldMk cId="303809915" sldId="358"/>
            <ac:spMk id="2" creationId="{7E9B85EF-FB8E-41CA-BDDC-83B1D253DE76}"/>
          </ac:spMkLst>
        </pc:spChg>
        <pc:spChg chg="mod">
          <ac:chgData name="Leonora Sheppard" userId="3688f6d8-1f97-408e-a4fe-cc859c551ddb" providerId="ADAL" clId="{D9D0CC47-5AAC-4213-9EEF-B8D05BFEB2D3}" dt="2019-10-17T12:04:53.323" v="57" actId="20577"/>
          <ac:spMkLst>
            <pc:docMk/>
            <pc:sldMk cId="303809915" sldId="358"/>
            <ac:spMk id="3" creationId="{DD0AECB5-1DE4-4F59-A2F0-89D1440F6189}"/>
          </ac:spMkLst>
        </pc:spChg>
        <pc:picChg chg="add mod ord">
          <ac:chgData name="Leonora Sheppard" userId="3688f6d8-1f97-408e-a4fe-cc859c551ddb" providerId="ADAL" clId="{D9D0CC47-5AAC-4213-9EEF-B8D05BFEB2D3}" dt="2019-10-17T12:05:06.821" v="69" actId="1037"/>
          <ac:picMkLst>
            <pc:docMk/>
            <pc:sldMk cId="303809915" sldId="358"/>
            <ac:picMk id="4" creationId="{A928C8F9-EAC9-4992-A78C-5BC1656DFBF7}"/>
          </ac:picMkLst>
        </pc:picChg>
        <pc:picChg chg="del">
          <ac:chgData name="Leonora Sheppard" userId="3688f6d8-1f97-408e-a4fe-cc859c551ddb" providerId="ADAL" clId="{D9D0CC47-5AAC-4213-9EEF-B8D05BFEB2D3}" dt="2019-10-17T12:01:31.661" v="2" actId="478"/>
          <ac:picMkLst>
            <pc:docMk/>
            <pc:sldMk cId="303809915" sldId="358"/>
            <ac:picMk id="2052" creationId="{486F6DF3-370E-4338-B8A4-7CCCBA268F5B}"/>
          </ac:picMkLst>
        </pc:picChg>
      </pc:sldChg>
      <pc:sldChg chg="add del">
        <pc:chgData name="Leonora Sheppard" userId="3688f6d8-1f97-408e-a4fe-cc859c551ddb" providerId="ADAL" clId="{D9D0CC47-5AAC-4213-9EEF-B8D05BFEB2D3}" dt="2019-10-17T12:04:22.504" v="42" actId="2696"/>
        <pc:sldMkLst>
          <pc:docMk/>
          <pc:sldMk cId="1611619473" sldId="359"/>
        </pc:sldMkLst>
      </pc:sldChg>
    </pc:docChg>
  </pc:docChgLst>
  <pc:docChgLst>
    <pc:chgData name="James Franklin" userId="cf915d05-507f-491f-b4a6-b2aa085ee4b1" providerId="ADAL" clId="{958128C3-B08A-4035-B9A5-76608BD759B4}"/>
    <pc:docChg chg="custSel addSld modSld">
      <pc:chgData name="James Franklin" userId="cf915d05-507f-491f-b4a6-b2aa085ee4b1" providerId="ADAL" clId="{958128C3-B08A-4035-B9A5-76608BD759B4}" dt="2022-11-03T11:11:35.826" v="525" actId="20577"/>
      <pc:docMkLst>
        <pc:docMk/>
      </pc:docMkLst>
      <pc:sldChg chg="addCm">
        <pc:chgData name="James Franklin" userId="cf915d05-507f-491f-b4a6-b2aa085ee4b1" providerId="ADAL" clId="{958128C3-B08A-4035-B9A5-76608BD759B4}" dt="2022-11-03T11:07:21.342" v="149"/>
        <pc:sldMkLst>
          <pc:docMk/>
          <pc:sldMk cId="2299789090" sldId="260"/>
        </pc:sldMkLst>
      </pc:sldChg>
      <pc:sldChg chg="modSp mod">
        <pc:chgData name="James Franklin" userId="cf915d05-507f-491f-b4a6-b2aa085ee4b1" providerId="ADAL" clId="{958128C3-B08A-4035-B9A5-76608BD759B4}" dt="2022-11-03T11:08:08.433" v="160" actId="20577"/>
        <pc:sldMkLst>
          <pc:docMk/>
          <pc:sldMk cId="1927708912" sldId="325"/>
        </pc:sldMkLst>
        <pc:spChg chg="mod">
          <ac:chgData name="James Franklin" userId="cf915d05-507f-491f-b4a6-b2aa085ee4b1" providerId="ADAL" clId="{958128C3-B08A-4035-B9A5-76608BD759B4}" dt="2022-11-03T11:08:08.433" v="160" actId="20577"/>
          <ac:spMkLst>
            <pc:docMk/>
            <pc:sldMk cId="1927708912" sldId="325"/>
            <ac:spMk id="2" creationId="{BB9BD4B5-B959-4881-9C5D-81B15676CF3A}"/>
          </ac:spMkLst>
        </pc:spChg>
      </pc:sldChg>
      <pc:sldChg chg="addSp modSp mod addCm">
        <pc:chgData name="James Franklin" userId="cf915d05-507f-491f-b4a6-b2aa085ee4b1" providerId="ADAL" clId="{958128C3-B08A-4035-B9A5-76608BD759B4}" dt="2022-11-03T11:02:21.769" v="23"/>
        <pc:sldMkLst>
          <pc:docMk/>
          <pc:sldMk cId="1312653706" sldId="340"/>
        </pc:sldMkLst>
        <pc:picChg chg="add mod">
          <ac:chgData name="James Franklin" userId="cf915d05-507f-491f-b4a6-b2aa085ee4b1" providerId="ADAL" clId="{958128C3-B08A-4035-B9A5-76608BD759B4}" dt="2022-11-03T11:02:13.089" v="22" actId="1076"/>
          <ac:picMkLst>
            <pc:docMk/>
            <pc:sldMk cId="1312653706" sldId="340"/>
            <ac:picMk id="27" creationId="{D1660310-5A9D-412E-EE77-47D7EC9DDD51}"/>
          </ac:picMkLst>
        </pc:picChg>
      </pc:sldChg>
      <pc:sldChg chg="modSp mod">
        <pc:chgData name="James Franklin" userId="cf915d05-507f-491f-b4a6-b2aa085ee4b1" providerId="ADAL" clId="{958128C3-B08A-4035-B9A5-76608BD759B4}" dt="2022-11-03T10:58:16.963" v="20" actId="20577"/>
        <pc:sldMkLst>
          <pc:docMk/>
          <pc:sldMk cId="2255147524" sldId="344"/>
        </pc:sldMkLst>
        <pc:spChg chg="mod">
          <ac:chgData name="James Franklin" userId="cf915d05-507f-491f-b4a6-b2aa085ee4b1" providerId="ADAL" clId="{958128C3-B08A-4035-B9A5-76608BD759B4}" dt="2022-11-03T10:58:16.963" v="20" actId="20577"/>
          <ac:spMkLst>
            <pc:docMk/>
            <pc:sldMk cId="2255147524" sldId="344"/>
            <ac:spMk id="3" creationId="{909DF09E-8F4E-4280-A41B-5B748D493740}"/>
          </ac:spMkLst>
        </pc:spChg>
      </pc:sldChg>
      <pc:sldChg chg="modSp mod">
        <pc:chgData name="James Franklin" userId="cf915d05-507f-491f-b4a6-b2aa085ee4b1" providerId="ADAL" clId="{958128C3-B08A-4035-B9A5-76608BD759B4}" dt="2022-11-03T11:04:48.617" v="55" actId="14100"/>
        <pc:sldMkLst>
          <pc:docMk/>
          <pc:sldMk cId="49534476" sldId="356"/>
        </pc:sldMkLst>
        <pc:spChg chg="mod">
          <ac:chgData name="James Franklin" userId="cf915d05-507f-491f-b4a6-b2aa085ee4b1" providerId="ADAL" clId="{958128C3-B08A-4035-B9A5-76608BD759B4}" dt="2022-11-03T11:04:48.617" v="55" actId="14100"/>
          <ac:spMkLst>
            <pc:docMk/>
            <pc:sldMk cId="49534476" sldId="356"/>
            <ac:spMk id="3" creationId="{86319670-54ED-4E27-930D-E328F2A04E31}"/>
          </ac:spMkLst>
        </pc:spChg>
      </pc:sldChg>
      <pc:sldChg chg="modSp mod">
        <pc:chgData name="James Franklin" userId="cf915d05-507f-491f-b4a6-b2aa085ee4b1" providerId="ADAL" clId="{958128C3-B08A-4035-B9A5-76608BD759B4}" dt="2022-11-03T11:06:49.819" v="148" actId="20577"/>
        <pc:sldMkLst>
          <pc:docMk/>
          <pc:sldMk cId="303809915" sldId="358"/>
        </pc:sldMkLst>
        <pc:spChg chg="mod">
          <ac:chgData name="James Franklin" userId="cf915d05-507f-491f-b4a6-b2aa085ee4b1" providerId="ADAL" clId="{958128C3-B08A-4035-B9A5-76608BD759B4}" dt="2022-11-03T11:06:49.819" v="148" actId="20577"/>
          <ac:spMkLst>
            <pc:docMk/>
            <pc:sldMk cId="303809915" sldId="358"/>
            <ac:spMk id="3" creationId="{DD0AECB5-1DE4-4F59-A2F0-89D1440F6189}"/>
          </ac:spMkLst>
        </pc:spChg>
      </pc:sldChg>
      <pc:sldChg chg="modSp add mod">
        <pc:chgData name="James Franklin" userId="cf915d05-507f-491f-b4a6-b2aa085ee4b1" providerId="ADAL" clId="{958128C3-B08A-4035-B9A5-76608BD759B4}" dt="2022-11-03T11:11:35.826" v="525" actId="20577"/>
        <pc:sldMkLst>
          <pc:docMk/>
          <pc:sldMk cId="1582159534" sldId="359"/>
        </pc:sldMkLst>
        <pc:spChg chg="mod">
          <ac:chgData name="James Franklin" userId="cf915d05-507f-491f-b4a6-b2aa085ee4b1" providerId="ADAL" clId="{958128C3-B08A-4035-B9A5-76608BD759B4}" dt="2022-11-03T11:08:46.298" v="170" actId="20577"/>
          <ac:spMkLst>
            <pc:docMk/>
            <pc:sldMk cId="1582159534" sldId="359"/>
            <ac:spMk id="2" creationId="{BB9BD4B5-B959-4881-9C5D-81B15676CF3A}"/>
          </ac:spMkLst>
        </pc:spChg>
        <pc:spChg chg="mod">
          <ac:chgData name="James Franklin" userId="cf915d05-507f-491f-b4a6-b2aa085ee4b1" providerId="ADAL" clId="{958128C3-B08A-4035-B9A5-76608BD759B4}" dt="2022-11-03T11:11:35.826" v="525" actId="20577"/>
          <ac:spMkLst>
            <pc:docMk/>
            <pc:sldMk cId="1582159534" sldId="359"/>
            <ac:spMk id="3" creationId="{9B4E9A77-3381-40E0-B59B-3FB40B6776B2}"/>
          </ac:spMkLst>
        </pc:spChg>
      </pc:sldChg>
    </pc:docChg>
  </pc:docChgLst>
  <pc:docChgLst>
    <pc:chgData name="James Franklin" userId="cf915d05-507f-491f-b4a6-b2aa085ee4b1" providerId="ADAL" clId="{C254B861-3C6C-4EDC-A4C7-5972C6F026D7}"/>
    <pc:docChg chg="custSel addSld modSld">
      <pc:chgData name="James Franklin" userId="cf915d05-507f-491f-b4a6-b2aa085ee4b1" providerId="ADAL" clId="{C254B861-3C6C-4EDC-A4C7-5972C6F026D7}" dt="2019-10-17T11:33:27.988" v="1192" actId="20577"/>
      <pc:docMkLst>
        <pc:docMk/>
      </pc:docMkLst>
      <pc:sldChg chg="modSp">
        <pc:chgData name="James Franklin" userId="cf915d05-507f-491f-b4a6-b2aa085ee4b1" providerId="ADAL" clId="{C254B861-3C6C-4EDC-A4C7-5972C6F026D7}" dt="2019-10-17T11:05:58.322" v="3" actId="20577"/>
        <pc:sldMkLst>
          <pc:docMk/>
          <pc:sldMk cId="1927708912" sldId="325"/>
        </pc:sldMkLst>
        <pc:spChg chg="mod">
          <ac:chgData name="James Franklin" userId="cf915d05-507f-491f-b4a6-b2aa085ee4b1" providerId="ADAL" clId="{C254B861-3C6C-4EDC-A4C7-5972C6F026D7}" dt="2019-10-17T11:05:58.322" v="3" actId="20577"/>
          <ac:spMkLst>
            <pc:docMk/>
            <pc:sldMk cId="1927708912" sldId="325"/>
            <ac:spMk id="3" creationId="{9B4E9A77-3381-40E0-B59B-3FB40B6776B2}"/>
          </ac:spMkLst>
        </pc:spChg>
      </pc:sldChg>
      <pc:sldChg chg="modSp">
        <pc:chgData name="James Franklin" userId="cf915d05-507f-491f-b4a6-b2aa085ee4b1" providerId="ADAL" clId="{C254B861-3C6C-4EDC-A4C7-5972C6F026D7}" dt="2019-10-17T11:33:27.988" v="1192" actId="20577"/>
        <pc:sldMkLst>
          <pc:docMk/>
          <pc:sldMk cId="1312653706" sldId="340"/>
        </pc:sldMkLst>
        <pc:spChg chg="mod">
          <ac:chgData name="James Franklin" userId="cf915d05-507f-491f-b4a6-b2aa085ee4b1" providerId="ADAL" clId="{C254B861-3C6C-4EDC-A4C7-5972C6F026D7}" dt="2019-10-17T11:33:27.988" v="1192" actId="20577"/>
          <ac:spMkLst>
            <pc:docMk/>
            <pc:sldMk cId="1312653706" sldId="340"/>
            <ac:spMk id="3" creationId="{A34FF6FB-2933-4037-8483-3FCC37879154}"/>
          </ac:spMkLst>
        </pc:spChg>
      </pc:sldChg>
      <pc:sldChg chg="modSp">
        <pc:chgData name="James Franklin" userId="cf915d05-507f-491f-b4a6-b2aa085ee4b1" providerId="ADAL" clId="{C254B861-3C6C-4EDC-A4C7-5972C6F026D7}" dt="2019-10-17T11:33:18.409" v="1190" actId="20577"/>
        <pc:sldMkLst>
          <pc:docMk/>
          <pc:sldMk cId="1232693543" sldId="349"/>
        </pc:sldMkLst>
        <pc:spChg chg="mod">
          <ac:chgData name="James Franklin" userId="cf915d05-507f-491f-b4a6-b2aa085ee4b1" providerId="ADAL" clId="{C254B861-3C6C-4EDC-A4C7-5972C6F026D7}" dt="2019-10-17T11:33:18.409" v="1190" actId="20577"/>
          <ac:spMkLst>
            <pc:docMk/>
            <pc:sldMk cId="1232693543" sldId="349"/>
            <ac:spMk id="3" creationId="{909DF09E-8F4E-4280-A41B-5B748D493740}"/>
          </ac:spMkLst>
        </pc:spChg>
      </pc:sldChg>
      <pc:sldChg chg="addSp delSp modSp add setBg">
        <pc:chgData name="James Franklin" userId="cf915d05-507f-491f-b4a6-b2aa085ee4b1" providerId="ADAL" clId="{C254B861-3C6C-4EDC-A4C7-5972C6F026D7}" dt="2019-10-17T11:30:34.140" v="1164" actId="20577"/>
        <pc:sldMkLst>
          <pc:docMk/>
          <pc:sldMk cId="1208515131" sldId="355"/>
        </pc:sldMkLst>
        <pc:spChg chg="mod">
          <ac:chgData name="James Franklin" userId="cf915d05-507f-491f-b4a6-b2aa085ee4b1" providerId="ADAL" clId="{C254B861-3C6C-4EDC-A4C7-5972C6F026D7}" dt="2019-10-17T11:23:15.643" v="713" actId="207"/>
          <ac:spMkLst>
            <pc:docMk/>
            <pc:sldMk cId="1208515131" sldId="355"/>
            <ac:spMk id="2" creationId="{7E9B85EF-FB8E-41CA-BDDC-83B1D253DE76}"/>
          </ac:spMkLst>
        </pc:spChg>
        <pc:spChg chg="mod">
          <ac:chgData name="James Franklin" userId="cf915d05-507f-491f-b4a6-b2aa085ee4b1" providerId="ADAL" clId="{C254B861-3C6C-4EDC-A4C7-5972C6F026D7}" dt="2019-10-17T11:30:34.140" v="1164" actId="20577"/>
          <ac:spMkLst>
            <pc:docMk/>
            <pc:sldMk cId="1208515131" sldId="355"/>
            <ac:spMk id="3" creationId="{DD0AECB5-1DE4-4F59-A2F0-89D1440F6189}"/>
          </ac:spMkLst>
        </pc:spChg>
        <pc:picChg chg="add del mod">
          <ac:chgData name="James Franklin" userId="cf915d05-507f-491f-b4a6-b2aa085ee4b1" providerId="ADAL" clId="{C254B861-3C6C-4EDC-A4C7-5972C6F026D7}" dt="2019-10-17T11:22:20.990" v="706" actId="478"/>
          <ac:picMkLst>
            <pc:docMk/>
            <pc:sldMk cId="1208515131" sldId="355"/>
            <ac:picMk id="2050" creationId="{5FC1EC1E-0502-43F8-8AFD-50322AA2AA66}"/>
          </ac:picMkLst>
        </pc:picChg>
        <pc:picChg chg="add mod">
          <ac:chgData name="James Franklin" userId="cf915d05-507f-491f-b4a6-b2aa085ee4b1" providerId="ADAL" clId="{C254B861-3C6C-4EDC-A4C7-5972C6F026D7}" dt="2019-10-17T11:23:41.271" v="718" actId="732"/>
          <ac:picMkLst>
            <pc:docMk/>
            <pc:sldMk cId="1208515131" sldId="355"/>
            <ac:picMk id="2052" creationId="{486F6DF3-370E-4338-B8A4-7CCCBA268F5B}"/>
          </ac:picMkLst>
        </pc:picChg>
      </pc:sldChg>
      <pc:sldChg chg="addSp modSp add setBg">
        <pc:chgData name="James Franklin" userId="cf915d05-507f-491f-b4a6-b2aa085ee4b1" providerId="ADAL" clId="{C254B861-3C6C-4EDC-A4C7-5972C6F026D7}" dt="2019-10-17T11:30:46.810" v="1189" actId="6549"/>
        <pc:sldMkLst>
          <pc:docMk/>
          <pc:sldMk cId="49534476" sldId="356"/>
        </pc:sldMkLst>
        <pc:spChg chg="mod">
          <ac:chgData name="James Franklin" userId="cf915d05-507f-491f-b4a6-b2aa085ee4b1" providerId="ADAL" clId="{C254B861-3C6C-4EDC-A4C7-5972C6F026D7}" dt="2019-10-17T11:10:21.218" v="98" actId="20577"/>
          <ac:spMkLst>
            <pc:docMk/>
            <pc:sldMk cId="49534476" sldId="356"/>
            <ac:spMk id="2" creationId="{845DE9B2-B0C7-499E-B1C4-F27811B21319}"/>
          </ac:spMkLst>
        </pc:spChg>
        <pc:spChg chg="mod">
          <ac:chgData name="James Franklin" userId="cf915d05-507f-491f-b4a6-b2aa085ee4b1" providerId="ADAL" clId="{C254B861-3C6C-4EDC-A4C7-5972C6F026D7}" dt="2019-10-17T11:30:46.810" v="1189" actId="6549"/>
          <ac:spMkLst>
            <pc:docMk/>
            <pc:sldMk cId="49534476" sldId="356"/>
            <ac:spMk id="3" creationId="{86319670-54ED-4E27-930D-E328F2A04E31}"/>
          </ac:spMkLst>
        </pc:spChg>
        <pc:picChg chg="add mod">
          <ac:chgData name="James Franklin" userId="cf915d05-507f-491f-b4a6-b2aa085ee4b1" providerId="ADAL" clId="{C254B861-3C6C-4EDC-A4C7-5972C6F026D7}" dt="2019-10-17T11:08:28.354" v="11" actId="1076"/>
          <ac:picMkLst>
            <pc:docMk/>
            <pc:sldMk cId="49534476" sldId="356"/>
            <ac:picMk id="4" creationId="{FA190784-BCD4-4817-8E3C-B4DD76FA7F04}"/>
          </ac:picMkLst>
        </pc:picChg>
        <pc:picChg chg="add mod">
          <ac:chgData name="James Franklin" userId="cf915d05-507f-491f-b4a6-b2aa085ee4b1" providerId="ADAL" clId="{C254B861-3C6C-4EDC-A4C7-5972C6F026D7}" dt="2019-10-17T11:11:54.521" v="245" actId="14100"/>
          <ac:picMkLst>
            <pc:docMk/>
            <pc:sldMk cId="49534476" sldId="356"/>
            <ac:picMk id="1026" creationId="{98584B84-48ED-4194-ADBF-0C854E882A03}"/>
          </ac:picMkLst>
        </pc:picChg>
      </pc:sldChg>
      <pc:sldChg chg="addSp delSp modSp add">
        <pc:chgData name="James Franklin" userId="cf915d05-507f-491f-b4a6-b2aa085ee4b1" providerId="ADAL" clId="{C254B861-3C6C-4EDC-A4C7-5972C6F026D7}" dt="2019-10-17T11:29:58.729" v="1149" actId="20577"/>
        <pc:sldMkLst>
          <pc:docMk/>
          <pc:sldMk cId="1596406067" sldId="357"/>
        </pc:sldMkLst>
        <pc:spChg chg="mod">
          <ac:chgData name="James Franklin" userId="cf915d05-507f-491f-b4a6-b2aa085ee4b1" providerId="ADAL" clId="{C254B861-3C6C-4EDC-A4C7-5972C6F026D7}" dt="2019-10-17T11:29:38.915" v="1144" actId="207"/>
          <ac:spMkLst>
            <pc:docMk/>
            <pc:sldMk cId="1596406067" sldId="357"/>
            <ac:spMk id="2" creationId="{260C0DE7-913B-44D3-8661-4956B284E6C2}"/>
          </ac:spMkLst>
        </pc:spChg>
        <pc:spChg chg="mod">
          <ac:chgData name="James Franklin" userId="cf915d05-507f-491f-b4a6-b2aa085ee4b1" providerId="ADAL" clId="{C254B861-3C6C-4EDC-A4C7-5972C6F026D7}" dt="2019-10-17T11:29:58.729" v="1149" actId="20577"/>
          <ac:spMkLst>
            <pc:docMk/>
            <pc:sldMk cId="1596406067" sldId="357"/>
            <ac:spMk id="3" creationId="{3D749BF0-753E-45DA-B782-CE8FDA93F7DD}"/>
          </ac:spMkLst>
        </pc:spChg>
        <pc:picChg chg="add mod">
          <ac:chgData name="James Franklin" userId="cf915d05-507f-491f-b4a6-b2aa085ee4b1" providerId="ADAL" clId="{C254B861-3C6C-4EDC-A4C7-5972C6F026D7}" dt="2019-10-17T11:28:46.857" v="1134" actId="1076"/>
          <ac:picMkLst>
            <pc:docMk/>
            <pc:sldMk cId="1596406067" sldId="357"/>
            <ac:picMk id="4" creationId="{7F974D24-9250-402F-A928-6B5547689A45}"/>
          </ac:picMkLst>
        </pc:picChg>
        <pc:picChg chg="add del">
          <ac:chgData name="James Franklin" userId="cf915d05-507f-491f-b4a6-b2aa085ee4b1" providerId="ADAL" clId="{C254B861-3C6C-4EDC-A4C7-5972C6F026D7}" dt="2019-10-17T11:24:01.067" v="746"/>
          <ac:picMkLst>
            <pc:docMk/>
            <pc:sldMk cId="1596406067" sldId="357"/>
            <ac:picMk id="3074" creationId="{6562F1C1-8701-4D65-A29B-B116B26080D2}"/>
          </ac:picMkLst>
        </pc:picChg>
        <pc:picChg chg="add mod">
          <ac:chgData name="James Franklin" userId="cf915d05-507f-491f-b4a6-b2aa085ee4b1" providerId="ADAL" clId="{C254B861-3C6C-4EDC-A4C7-5972C6F026D7}" dt="2019-10-17T11:29:35.583" v="1143" actId="167"/>
          <ac:picMkLst>
            <pc:docMk/>
            <pc:sldMk cId="1596406067" sldId="357"/>
            <ac:picMk id="3076" creationId="{0CF739D2-E754-454B-85E5-A5191C58D45E}"/>
          </ac:picMkLst>
        </pc:picChg>
      </pc:sldChg>
    </pc:docChg>
  </pc:docChgLst>
  <pc:docChgLst>
    <pc:chgData name="Mike Bloys" userId="1248c4d8-7b2b-4b32-b8bd-163ae845f9bb" providerId="ADAL" clId="{1FBF5A6F-F5A5-47C2-8CAF-2513C5F80A75}"/>
    <pc:docChg chg="undo custSel modSld modMainMaster">
      <pc:chgData name="Mike Bloys" userId="1248c4d8-7b2b-4b32-b8bd-163ae845f9bb" providerId="ADAL" clId="{1FBF5A6F-F5A5-47C2-8CAF-2513C5F80A75}" dt="2022-11-03T12:23:04.386" v="363" actId="255"/>
      <pc:docMkLst>
        <pc:docMk/>
      </pc:docMkLst>
      <pc:sldChg chg="delCm">
        <pc:chgData name="Mike Bloys" userId="1248c4d8-7b2b-4b32-b8bd-163ae845f9bb" providerId="ADAL" clId="{1FBF5A6F-F5A5-47C2-8CAF-2513C5F80A75}" dt="2022-11-03T12:08:04.830" v="328"/>
        <pc:sldMkLst>
          <pc:docMk/>
          <pc:sldMk cId="2299789090" sldId="260"/>
        </pc:sldMkLst>
      </pc:sldChg>
      <pc:sldChg chg="modSp mod">
        <pc:chgData name="Mike Bloys" userId="1248c4d8-7b2b-4b32-b8bd-163ae845f9bb" providerId="ADAL" clId="{1FBF5A6F-F5A5-47C2-8CAF-2513C5F80A75}" dt="2022-11-03T11:34:54.487" v="1" actId="553"/>
        <pc:sldMkLst>
          <pc:docMk/>
          <pc:sldMk cId="736233705" sldId="332"/>
        </pc:sldMkLst>
        <pc:picChg chg="mod">
          <ac:chgData name="Mike Bloys" userId="1248c4d8-7b2b-4b32-b8bd-163ae845f9bb" providerId="ADAL" clId="{1FBF5A6F-F5A5-47C2-8CAF-2513C5F80A75}" dt="2022-11-03T11:34:54.487" v="1" actId="553"/>
          <ac:picMkLst>
            <pc:docMk/>
            <pc:sldMk cId="736233705" sldId="332"/>
            <ac:picMk id="5" creationId="{B35EF389-4669-45BE-9D9B-4C28868E4B87}"/>
          </ac:picMkLst>
        </pc:picChg>
      </pc:sldChg>
      <pc:sldChg chg="addSp delSp modSp mod delCm modCm">
        <pc:chgData name="Mike Bloys" userId="1248c4d8-7b2b-4b32-b8bd-163ae845f9bb" providerId="ADAL" clId="{1FBF5A6F-F5A5-47C2-8CAF-2513C5F80A75}" dt="2022-11-03T12:23:04.386" v="363" actId="255"/>
        <pc:sldMkLst>
          <pc:docMk/>
          <pc:sldMk cId="1312653706" sldId="340"/>
        </pc:sldMkLst>
        <pc:spChg chg="add del mod">
          <ac:chgData name="Mike Bloys" userId="1248c4d8-7b2b-4b32-b8bd-163ae845f9bb" providerId="ADAL" clId="{1FBF5A6F-F5A5-47C2-8CAF-2513C5F80A75}" dt="2022-11-03T11:41:58.285" v="6" actId="21"/>
          <ac:spMkLst>
            <pc:docMk/>
            <pc:sldMk cId="1312653706" sldId="340"/>
            <ac:spMk id="4" creationId="{1B8E4C89-5A10-6F78-CC31-FDCCFC2A54D9}"/>
          </ac:spMkLst>
        </pc:spChg>
        <pc:spChg chg="add del mod topLvl">
          <ac:chgData name="Mike Bloys" userId="1248c4d8-7b2b-4b32-b8bd-163ae845f9bb" providerId="ADAL" clId="{1FBF5A6F-F5A5-47C2-8CAF-2513C5F80A75}" dt="2022-11-03T11:55:52.521" v="78" actId="478"/>
          <ac:spMkLst>
            <pc:docMk/>
            <pc:sldMk cId="1312653706" sldId="340"/>
            <ac:spMk id="5" creationId="{8425B545-8190-4CF5-B244-44A5F210464E}"/>
          </ac:spMkLst>
        </pc:spChg>
        <pc:spChg chg="add del mod topLvl">
          <ac:chgData name="Mike Bloys" userId="1248c4d8-7b2b-4b32-b8bd-163ae845f9bb" providerId="ADAL" clId="{1FBF5A6F-F5A5-47C2-8CAF-2513C5F80A75}" dt="2022-11-03T11:55:52.521" v="78" actId="478"/>
          <ac:spMkLst>
            <pc:docMk/>
            <pc:sldMk cId="1312653706" sldId="340"/>
            <ac:spMk id="6" creationId="{074EF2F5-8E90-49ED-A563-A2508773F416}"/>
          </ac:spMkLst>
        </pc:spChg>
        <pc:spChg chg="add del mod topLvl">
          <ac:chgData name="Mike Bloys" userId="1248c4d8-7b2b-4b32-b8bd-163ae845f9bb" providerId="ADAL" clId="{1FBF5A6F-F5A5-47C2-8CAF-2513C5F80A75}" dt="2022-11-03T11:55:52.521" v="78" actId="478"/>
          <ac:spMkLst>
            <pc:docMk/>
            <pc:sldMk cId="1312653706" sldId="340"/>
            <ac:spMk id="7" creationId="{A9124110-D603-4F2C-93B7-088622625820}"/>
          </ac:spMkLst>
        </pc:spChg>
        <pc:spChg chg="add del mod topLvl">
          <ac:chgData name="Mike Bloys" userId="1248c4d8-7b2b-4b32-b8bd-163ae845f9bb" providerId="ADAL" clId="{1FBF5A6F-F5A5-47C2-8CAF-2513C5F80A75}" dt="2022-11-03T11:55:52.521" v="78" actId="478"/>
          <ac:spMkLst>
            <pc:docMk/>
            <pc:sldMk cId="1312653706" sldId="340"/>
            <ac:spMk id="8" creationId="{446631FA-47BC-4A3C-B42B-9710097B534F}"/>
          </ac:spMkLst>
        </pc:spChg>
        <pc:spChg chg="add del mod topLvl">
          <ac:chgData name="Mike Bloys" userId="1248c4d8-7b2b-4b32-b8bd-163ae845f9bb" providerId="ADAL" clId="{1FBF5A6F-F5A5-47C2-8CAF-2513C5F80A75}" dt="2022-11-03T11:55:52.521" v="78" actId="478"/>
          <ac:spMkLst>
            <pc:docMk/>
            <pc:sldMk cId="1312653706" sldId="340"/>
            <ac:spMk id="9" creationId="{1A3BDB23-C85E-44DF-A813-5B43E58E22E5}"/>
          </ac:spMkLst>
        </pc:spChg>
        <pc:spChg chg="add del mod topLvl">
          <ac:chgData name="Mike Bloys" userId="1248c4d8-7b2b-4b32-b8bd-163ae845f9bb" providerId="ADAL" clId="{1FBF5A6F-F5A5-47C2-8CAF-2513C5F80A75}" dt="2022-11-03T11:55:52.521" v="78" actId="478"/>
          <ac:spMkLst>
            <pc:docMk/>
            <pc:sldMk cId="1312653706" sldId="340"/>
            <ac:spMk id="10" creationId="{86C549A2-76A7-488A-AAD7-A9B333A7C170}"/>
          </ac:spMkLst>
        </pc:spChg>
        <pc:spChg chg="add del mod topLvl">
          <ac:chgData name="Mike Bloys" userId="1248c4d8-7b2b-4b32-b8bd-163ae845f9bb" providerId="ADAL" clId="{1FBF5A6F-F5A5-47C2-8CAF-2513C5F80A75}" dt="2022-11-03T11:55:52.521" v="78" actId="478"/>
          <ac:spMkLst>
            <pc:docMk/>
            <pc:sldMk cId="1312653706" sldId="340"/>
            <ac:spMk id="11" creationId="{216AAEA5-E338-4F30-ABD6-125DBB1EA275}"/>
          </ac:spMkLst>
        </pc:spChg>
        <pc:spChg chg="del mod">
          <ac:chgData name="Mike Bloys" userId="1248c4d8-7b2b-4b32-b8bd-163ae845f9bb" providerId="ADAL" clId="{1FBF5A6F-F5A5-47C2-8CAF-2513C5F80A75}" dt="2022-11-03T12:16:23.478" v="331" actId="478"/>
          <ac:spMkLst>
            <pc:docMk/>
            <pc:sldMk cId="1312653706" sldId="340"/>
            <ac:spMk id="13" creationId="{1D7A9748-695D-430B-8590-6F5C23E104EE}"/>
          </ac:spMkLst>
        </pc:spChg>
        <pc:spChg chg="del mod">
          <ac:chgData name="Mike Bloys" userId="1248c4d8-7b2b-4b32-b8bd-163ae845f9bb" providerId="ADAL" clId="{1FBF5A6F-F5A5-47C2-8CAF-2513C5F80A75}" dt="2022-11-03T12:16:23.478" v="331" actId="478"/>
          <ac:spMkLst>
            <pc:docMk/>
            <pc:sldMk cId="1312653706" sldId="340"/>
            <ac:spMk id="14" creationId="{7714B6B2-46D9-420F-AEF6-687B0BA3BCCB}"/>
          </ac:spMkLst>
        </pc:spChg>
        <pc:spChg chg="mod">
          <ac:chgData name="Mike Bloys" userId="1248c4d8-7b2b-4b32-b8bd-163ae845f9bb" providerId="ADAL" clId="{1FBF5A6F-F5A5-47C2-8CAF-2513C5F80A75}" dt="2022-11-03T12:18:36.334" v="352" actId="164"/>
          <ac:spMkLst>
            <pc:docMk/>
            <pc:sldMk cId="1312653706" sldId="340"/>
            <ac:spMk id="15" creationId="{2FB4C9C3-ADFF-43CC-85DF-5213625DC4DB}"/>
          </ac:spMkLst>
        </pc:spChg>
        <pc:spChg chg="mod">
          <ac:chgData name="Mike Bloys" userId="1248c4d8-7b2b-4b32-b8bd-163ae845f9bb" providerId="ADAL" clId="{1FBF5A6F-F5A5-47C2-8CAF-2513C5F80A75}" dt="2022-11-03T12:18:30.932" v="351" actId="164"/>
          <ac:spMkLst>
            <pc:docMk/>
            <pc:sldMk cId="1312653706" sldId="340"/>
            <ac:spMk id="16" creationId="{27ED0986-4110-4C31-977B-03E1576E9C9F}"/>
          </ac:spMkLst>
        </pc:spChg>
        <pc:spChg chg="mod">
          <ac:chgData name="Mike Bloys" userId="1248c4d8-7b2b-4b32-b8bd-163ae845f9bb" providerId="ADAL" clId="{1FBF5A6F-F5A5-47C2-8CAF-2513C5F80A75}" dt="2022-11-03T12:18:24.628" v="350" actId="164"/>
          <ac:spMkLst>
            <pc:docMk/>
            <pc:sldMk cId="1312653706" sldId="340"/>
            <ac:spMk id="17" creationId="{6ECB4CB0-A506-4CFE-A7BF-00EEDE8B7FF1}"/>
          </ac:spMkLst>
        </pc:spChg>
        <pc:spChg chg="mod">
          <ac:chgData name="Mike Bloys" userId="1248c4d8-7b2b-4b32-b8bd-163ae845f9bb" providerId="ADAL" clId="{1FBF5A6F-F5A5-47C2-8CAF-2513C5F80A75}" dt="2022-11-03T12:18:18.345" v="349" actId="164"/>
          <ac:spMkLst>
            <pc:docMk/>
            <pc:sldMk cId="1312653706" sldId="340"/>
            <ac:spMk id="18" creationId="{F0A30B39-2271-4A7E-8224-9B4FE2827BDA}"/>
          </ac:spMkLst>
        </pc:spChg>
        <pc:spChg chg="mod">
          <ac:chgData name="Mike Bloys" userId="1248c4d8-7b2b-4b32-b8bd-163ae845f9bb" providerId="ADAL" clId="{1FBF5A6F-F5A5-47C2-8CAF-2513C5F80A75}" dt="2022-11-03T12:18:08.932" v="348" actId="164"/>
          <ac:spMkLst>
            <pc:docMk/>
            <pc:sldMk cId="1312653706" sldId="340"/>
            <ac:spMk id="19" creationId="{4DBE68EF-89FE-4680-B799-1AF6EC198926}"/>
          </ac:spMkLst>
        </pc:spChg>
        <pc:spChg chg="del mod">
          <ac:chgData name="Mike Bloys" userId="1248c4d8-7b2b-4b32-b8bd-163ae845f9bb" providerId="ADAL" clId="{1FBF5A6F-F5A5-47C2-8CAF-2513C5F80A75}" dt="2022-11-03T12:16:23.478" v="331" actId="478"/>
          <ac:spMkLst>
            <pc:docMk/>
            <pc:sldMk cId="1312653706" sldId="340"/>
            <ac:spMk id="20" creationId="{35FC0597-D481-4B5B-84C8-E2803DD4AE11}"/>
          </ac:spMkLst>
        </pc:spChg>
        <pc:spChg chg="del mod">
          <ac:chgData name="Mike Bloys" userId="1248c4d8-7b2b-4b32-b8bd-163ae845f9bb" providerId="ADAL" clId="{1FBF5A6F-F5A5-47C2-8CAF-2513C5F80A75}" dt="2022-11-03T12:16:23.478" v="331" actId="478"/>
          <ac:spMkLst>
            <pc:docMk/>
            <pc:sldMk cId="1312653706" sldId="340"/>
            <ac:spMk id="21" creationId="{BF85E0FF-93B5-41C2-9277-029EC5B75DD1}"/>
          </ac:spMkLst>
        </pc:spChg>
        <pc:spChg chg="mod">
          <ac:chgData name="Mike Bloys" userId="1248c4d8-7b2b-4b32-b8bd-163ae845f9bb" providerId="ADAL" clId="{1FBF5A6F-F5A5-47C2-8CAF-2513C5F80A75}" dt="2022-11-03T12:22:53.041" v="361" actId="255"/>
          <ac:spMkLst>
            <pc:docMk/>
            <pc:sldMk cId="1312653706" sldId="340"/>
            <ac:spMk id="22" creationId="{7577CA19-ADD0-4228-BAB7-2F1D0DF9D8A3}"/>
          </ac:spMkLst>
        </pc:spChg>
        <pc:spChg chg="mod">
          <ac:chgData name="Mike Bloys" userId="1248c4d8-7b2b-4b32-b8bd-163ae845f9bb" providerId="ADAL" clId="{1FBF5A6F-F5A5-47C2-8CAF-2513C5F80A75}" dt="2022-11-03T12:22:46.418" v="360" actId="255"/>
          <ac:spMkLst>
            <pc:docMk/>
            <pc:sldMk cId="1312653706" sldId="340"/>
            <ac:spMk id="23" creationId="{6F6CE6D4-C388-4E5E-86DD-0E28AE623DE6}"/>
          </ac:spMkLst>
        </pc:spChg>
        <pc:spChg chg="mod">
          <ac:chgData name="Mike Bloys" userId="1248c4d8-7b2b-4b32-b8bd-163ae845f9bb" providerId="ADAL" clId="{1FBF5A6F-F5A5-47C2-8CAF-2513C5F80A75}" dt="2022-11-03T12:22:40.626" v="359" actId="255"/>
          <ac:spMkLst>
            <pc:docMk/>
            <pc:sldMk cId="1312653706" sldId="340"/>
            <ac:spMk id="24" creationId="{FA723039-6029-4ADF-B6D3-A44E7972579D}"/>
          </ac:spMkLst>
        </pc:spChg>
        <pc:spChg chg="mod">
          <ac:chgData name="Mike Bloys" userId="1248c4d8-7b2b-4b32-b8bd-163ae845f9bb" providerId="ADAL" clId="{1FBF5A6F-F5A5-47C2-8CAF-2513C5F80A75}" dt="2022-11-03T12:22:33.539" v="358" actId="255"/>
          <ac:spMkLst>
            <pc:docMk/>
            <pc:sldMk cId="1312653706" sldId="340"/>
            <ac:spMk id="25" creationId="{93EC78DC-DC14-4D84-A14A-88B3C60E2C7E}"/>
          </ac:spMkLst>
        </pc:spChg>
        <pc:spChg chg="mod">
          <ac:chgData name="Mike Bloys" userId="1248c4d8-7b2b-4b32-b8bd-163ae845f9bb" providerId="ADAL" clId="{1FBF5A6F-F5A5-47C2-8CAF-2513C5F80A75}" dt="2022-11-03T12:22:27.400" v="357" actId="255"/>
          <ac:spMkLst>
            <pc:docMk/>
            <pc:sldMk cId="1312653706" sldId="340"/>
            <ac:spMk id="26" creationId="{19ACB081-856E-4366-9967-2C3C170BE42C}"/>
          </ac:spMkLst>
        </pc:spChg>
        <pc:spChg chg="add mod ord topLvl">
          <ac:chgData name="Mike Bloys" userId="1248c4d8-7b2b-4b32-b8bd-163ae845f9bb" providerId="ADAL" clId="{1FBF5A6F-F5A5-47C2-8CAF-2513C5F80A75}" dt="2022-11-03T12:18:08.932" v="348" actId="164"/>
          <ac:spMkLst>
            <pc:docMk/>
            <pc:sldMk cId="1312653706" sldId="340"/>
            <ac:spMk id="28" creationId="{3B4BDE33-5B34-3830-78D6-2CB1CAB10078}"/>
          </ac:spMkLst>
        </pc:spChg>
        <pc:spChg chg="add mod ord topLvl">
          <ac:chgData name="Mike Bloys" userId="1248c4d8-7b2b-4b32-b8bd-163ae845f9bb" providerId="ADAL" clId="{1FBF5A6F-F5A5-47C2-8CAF-2513C5F80A75}" dt="2022-11-03T12:18:18.345" v="349" actId="164"/>
          <ac:spMkLst>
            <pc:docMk/>
            <pc:sldMk cId="1312653706" sldId="340"/>
            <ac:spMk id="29" creationId="{1E522DB6-6CD6-2BB8-DD89-52FFF34CB75C}"/>
          </ac:spMkLst>
        </pc:spChg>
        <pc:spChg chg="add mod ord topLvl">
          <ac:chgData name="Mike Bloys" userId="1248c4d8-7b2b-4b32-b8bd-163ae845f9bb" providerId="ADAL" clId="{1FBF5A6F-F5A5-47C2-8CAF-2513C5F80A75}" dt="2022-11-03T12:18:24.628" v="350" actId="164"/>
          <ac:spMkLst>
            <pc:docMk/>
            <pc:sldMk cId="1312653706" sldId="340"/>
            <ac:spMk id="30" creationId="{D5D0605C-2769-E8C0-434C-FCBAD50A19B2}"/>
          </ac:spMkLst>
        </pc:spChg>
        <pc:spChg chg="add mod ord topLvl">
          <ac:chgData name="Mike Bloys" userId="1248c4d8-7b2b-4b32-b8bd-163ae845f9bb" providerId="ADAL" clId="{1FBF5A6F-F5A5-47C2-8CAF-2513C5F80A75}" dt="2022-11-03T12:18:30.932" v="351" actId="164"/>
          <ac:spMkLst>
            <pc:docMk/>
            <pc:sldMk cId="1312653706" sldId="340"/>
            <ac:spMk id="31" creationId="{DB7EBCB9-2A6D-AF58-1D20-2B6C6BEC670F}"/>
          </ac:spMkLst>
        </pc:spChg>
        <pc:spChg chg="add mod ord topLvl">
          <ac:chgData name="Mike Bloys" userId="1248c4d8-7b2b-4b32-b8bd-163ae845f9bb" providerId="ADAL" clId="{1FBF5A6F-F5A5-47C2-8CAF-2513C5F80A75}" dt="2022-11-03T12:18:36.334" v="352" actId="164"/>
          <ac:spMkLst>
            <pc:docMk/>
            <pc:sldMk cId="1312653706" sldId="340"/>
            <ac:spMk id="32" creationId="{583135BA-64C2-02CB-07A9-B5B046F08E4F}"/>
          </ac:spMkLst>
        </pc:spChg>
        <pc:spChg chg="add mod ord topLvl">
          <ac:chgData name="Mike Bloys" userId="1248c4d8-7b2b-4b32-b8bd-163ae845f9bb" providerId="ADAL" clId="{1FBF5A6F-F5A5-47C2-8CAF-2513C5F80A75}" dt="2022-11-03T12:18:41.756" v="353" actId="164"/>
          <ac:spMkLst>
            <pc:docMk/>
            <pc:sldMk cId="1312653706" sldId="340"/>
            <ac:spMk id="33" creationId="{33929009-84F6-22E0-F477-6BFDC24A0F3B}"/>
          </ac:spMkLst>
        </pc:spChg>
        <pc:spChg chg="add mod ord topLvl">
          <ac:chgData name="Mike Bloys" userId="1248c4d8-7b2b-4b32-b8bd-163ae845f9bb" providerId="ADAL" clId="{1FBF5A6F-F5A5-47C2-8CAF-2513C5F80A75}" dt="2022-11-03T12:21:54.964" v="354" actId="164"/>
          <ac:spMkLst>
            <pc:docMk/>
            <pc:sldMk cId="1312653706" sldId="340"/>
            <ac:spMk id="34" creationId="{6D41417B-F7D5-C795-622E-03DED373A171}"/>
          </ac:spMkLst>
        </pc:spChg>
        <pc:spChg chg="add del mod ord topLvl">
          <ac:chgData name="Mike Bloys" userId="1248c4d8-7b2b-4b32-b8bd-163ae845f9bb" providerId="ADAL" clId="{1FBF5A6F-F5A5-47C2-8CAF-2513C5F80A75}" dt="2022-11-03T12:16:23.478" v="331" actId="478"/>
          <ac:spMkLst>
            <pc:docMk/>
            <pc:sldMk cId="1312653706" sldId="340"/>
            <ac:spMk id="35" creationId="{EA41D90B-C379-D271-1827-2FB101EEE09A}"/>
          </ac:spMkLst>
        </pc:spChg>
        <pc:spChg chg="add del mod ord topLvl">
          <ac:chgData name="Mike Bloys" userId="1248c4d8-7b2b-4b32-b8bd-163ae845f9bb" providerId="ADAL" clId="{1FBF5A6F-F5A5-47C2-8CAF-2513C5F80A75}" dt="2022-11-03T12:16:23.478" v="331" actId="478"/>
          <ac:spMkLst>
            <pc:docMk/>
            <pc:sldMk cId="1312653706" sldId="340"/>
            <ac:spMk id="36" creationId="{60FB97B1-72A9-4A7C-468A-97D339217632}"/>
          </ac:spMkLst>
        </pc:spChg>
        <pc:spChg chg="add del mod ord topLvl">
          <ac:chgData name="Mike Bloys" userId="1248c4d8-7b2b-4b32-b8bd-163ae845f9bb" providerId="ADAL" clId="{1FBF5A6F-F5A5-47C2-8CAF-2513C5F80A75}" dt="2022-11-03T12:16:23.478" v="331" actId="478"/>
          <ac:spMkLst>
            <pc:docMk/>
            <pc:sldMk cId="1312653706" sldId="340"/>
            <ac:spMk id="37" creationId="{962BD3EA-17CC-8AF4-FBD5-642D95023451}"/>
          </ac:spMkLst>
        </pc:spChg>
        <pc:spChg chg="add del mod ord topLvl">
          <ac:chgData name="Mike Bloys" userId="1248c4d8-7b2b-4b32-b8bd-163ae845f9bb" providerId="ADAL" clId="{1FBF5A6F-F5A5-47C2-8CAF-2513C5F80A75}" dt="2022-11-03T12:16:23.478" v="331" actId="478"/>
          <ac:spMkLst>
            <pc:docMk/>
            <pc:sldMk cId="1312653706" sldId="340"/>
            <ac:spMk id="38" creationId="{1336E018-23CA-C80A-1A3A-D402E5A0F55F}"/>
          </ac:spMkLst>
        </pc:spChg>
        <pc:spChg chg="add del mod">
          <ac:chgData name="Mike Bloys" userId="1248c4d8-7b2b-4b32-b8bd-163ae845f9bb" providerId="ADAL" clId="{1FBF5A6F-F5A5-47C2-8CAF-2513C5F80A75}" dt="2022-11-03T12:16:23.478" v="331" actId="478"/>
          <ac:spMkLst>
            <pc:docMk/>
            <pc:sldMk cId="1312653706" sldId="340"/>
            <ac:spMk id="41" creationId="{50512513-C6BD-73D3-F475-67D1BB5271CA}"/>
          </ac:spMkLst>
        </pc:spChg>
        <pc:spChg chg="add del mod">
          <ac:chgData name="Mike Bloys" userId="1248c4d8-7b2b-4b32-b8bd-163ae845f9bb" providerId="ADAL" clId="{1FBF5A6F-F5A5-47C2-8CAF-2513C5F80A75}" dt="2022-11-03T12:16:23.478" v="331" actId="478"/>
          <ac:spMkLst>
            <pc:docMk/>
            <pc:sldMk cId="1312653706" sldId="340"/>
            <ac:spMk id="42" creationId="{7AE64EC2-4DB1-0A84-3D6D-8F4955E1D59D}"/>
          </ac:spMkLst>
        </pc:spChg>
        <pc:spChg chg="add del mod">
          <ac:chgData name="Mike Bloys" userId="1248c4d8-7b2b-4b32-b8bd-163ae845f9bb" providerId="ADAL" clId="{1FBF5A6F-F5A5-47C2-8CAF-2513C5F80A75}" dt="2022-11-03T12:16:23.478" v="331" actId="478"/>
          <ac:spMkLst>
            <pc:docMk/>
            <pc:sldMk cId="1312653706" sldId="340"/>
            <ac:spMk id="43" creationId="{6B8F3642-9678-725D-64BE-67E61C74DBF2}"/>
          </ac:spMkLst>
        </pc:spChg>
        <pc:spChg chg="add del mod">
          <ac:chgData name="Mike Bloys" userId="1248c4d8-7b2b-4b32-b8bd-163ae845f9bb" providerId="ADAL" clId="{1FBF5A6F-F5A5-47C2-8CAF-2513C5F80A75}" dt="2022-11-03T12:16:23.478" v="331" actId="478"/>
          <ac:spMkLst>
            <pc:docMk/>
            <pc:sldMk cId="1312653706" sldId="340"/>
            <ac:spMk id="44" creationId="{F82BA0BE-0D97-9910-CD95-355A0AC9E2E7}"/>
          </ac:spMkLst>
        </pc:spChg>
        <pc:spChg chg="add mod">
          <ac:chgData name="Mike Bloys" userId="1248c4d8-7b2b-4b32-b8bd-163ae845f9bb" providerId="ADAL" clId="{1FBF5A6F-F5A5-47C2-8CAF-2513C5F80A75}" dt="2022-11-03T12:21:54.964" v="354" actId="164"/>
          <ac:spMkLst>
            <pc:docMk/>
            <pc:sldMk cId="1312653706" sldId="340"/>
            <ac:spMk id="45" creationId="{22DC281F-BA8F-4FAE-ED8A-F9ECBDC44D78}"/>
          </ac:spMkLst>
        </pc:spChg>
        <pc:spChg chg="add mod">
          <ac:chgData name="Mike Bloys" userId="1248c4d8-7b2b-4b32-b8bd-163ae845f9bb" providerId="ADAL" clId="{1FBF5A6F-F5A5-47C2-8CAF-2513C5F80A75}" dt="2022-11-03T12:23:04.386" v="363" actId="255"/>
          <ac:spMkLst>
            <pc:docMk/>
            <pc:sldMk cId="1312653706" sldId="340"/>
            <ac:spMk id="46" creationId="{4153DDD5-C477-A317-4055-481A3B82EB5A}"/>
          </ac:spMkLst>
        </pc:spChg>
        <pc:spChg chg="add mod">
          <ac:chgData name="Mike Bloys" userId="1248c4d8-7b2b-4b32-b8bd-163ae845f9bb" providerId="ADAL" clId="{1FBF5A6F-F5A5-47C2-8CAF-2513C5F80A75}" dt="2022-11-03T12:18:41.756" v="353" actId="164"/>
          <ac:spMkLst>
            <pc:docMk/>
            <pc:sldMk cId="1312653706" sldId="340"/>
            <ac:spMk id="47" creationId="{9674ADC3-2016-7C92-2A07-9D79EE503C4C}"/>
          </ac:spMkLst>
        </pc:spChg>
        <pc:spChg chg="add mod">
          <ac:chgData name="Mike Bloys" userId="1248c4d8-7b2b-4b32-b8bd-163ae845f9bb" providerId="ADAL" clId="{1FBF5A6F-F5A5-47C2-8CAF-2513C5F80A75}" dt="2022-11-03T12:22:58.770" v="362" actId="255"/>
          <ac:spMkLst>
            <pc:docMk/>
            <pc:sldMk cId="1312653706" sldId="340"/>
            <ac:spMk id="48" creationId="{9B0E5DAF-A5BD-095A-57E8-38C4295647BB}"/>
          </ac:spMkLst>
        </pc:spChg>
        <pc:grpChg chg="add mod">
          <ac:chgData name="Mike Bloys" userId="1248c4d8-7b2b-4b32-b8bd-163ae845f9bb" providerId="ADAL" clId="{1FBF5A6F-F5A5-47C2-8CAF-2513C5F80A75}" dt="2022-11-03T12:18:08.932" v="348" actId="164"/>
          <ac:grpSpMkLst>
            <pc:docMk/>
            <pc:sldMk cId="1312653706" sldId="340"/>
            <ac:grpSpMk id="5" creationId="{18C2DB87-FA63-6A9D-F9C6-FA6B56338ABB}"/>
          </ac:grpSpMkLst>
        </pc:grpChg>
        <pc:grpChg chg="add mod">
          <ac:chgData name="Mike Bloys" userId="1248c4d8-7b2b-4b32-b8bd-163ae845f9bb" providerId="ADAL" clId="{1FBF5A6F-F5A5-47C2-8CAF-2513C5F80A75}" dt="2022-11-03T12:22:03.117" v="355" actId="408"/>
          <ac:grpSpMkLst>
            <pc:docMk/>
            <pc:sldMk cId="1312653706" sldId="340"/>
            <ac:grpSpMk id="6" creationId="{7EC5EE6C-0CAE-6E92-44ED-C3B39E45172D}"/>
          </ac:grpSpMkLst>
        </pc:grpChg>
        <pc:grpChg chg="add mod">
          <ac:chgData name="Mike Bloys" userId="1248c4d8-7b2b-4b32-b8bd-163ae845f9bb" providerId="ADAL" clId="{1FBF5A6F-F5A5-47C2-8CAF-2513C5F80A75}" dt="2022-11-03T12:22:03.117" v="355" actId="408"/>
          <ac:grpSpMkLst>
            <pc:docMk/>
            <pc:sldMk cId="1312653706" sldId="340"/>
            <ac:grpSpMk id="7" creationId="{1582972F-0BBC-E911-F2D1-45A0BCE4F4CF}"/>
          </ac:grpSpMkLst>
        </pc:grpChg>
        <pc:grpChg chg="add mod">
          <ac:chgData name="Mike Bloys" userId="1248c4d8-7b2b-4b32-b8bd-163ae845f9bb" providerId="ADAL" clId="{1FBF5A6F-F5A5-47C2-8CAF-2513C5F80A75}" dt="2022-11-03T12:22:03.117" v="355" actId="408"/>
          <ac:grpSpMkLst>
            <pc:docMk/>
            <pc:sldMk cId="1312653706" sldId="340"/>
            <ac:grpSpMk id="8" creationId="{2F357DE4-2412-C4A7-7374-092461E3373B}"/>
          </ac:grpSpMkLst>
        </pc:grpChg>
        <pc:grpChg chg="add mod">
          <ac:chgData name="Mike Bloys" userId="1248c4d8-7b2b-4b32-b8bd-163ae845f9bb" providerId="ADAL" clId="{1FBF5A6F-F5A5-47C2-8CAF-2513C5F80A75}" dt="2022-11-03T12:22:03.117" v="355" actId="408"/>
          <ac:grpSpMkLst>
            <pc:docMk/>
            <pc:sldMk cId="1312653706" sldId="340"/>
            <ac:grpSpMk id="9" creationId="{27F4ACDF-14A6-5932-8356-BB47A682E99D}"/>
          </ac:grpSpMkLst>
        </pc:grpChg>
        <pc:grpChg chg="add mod">
          <ac:chgData name="Mike Bloys" userId="1248c4d8-7b2b-4b32-b8bd-163ae845f9bb" providerId="ADAL" clId="{1FBF5A6F-F5A5-47C2-8CAF-2513C5F80A75}" dt="2022-11-03T12:22:03.117" v="355" actId="408"/>
          <ac:grpSpMkLst>
            <pc:docMk/>
            <pc:sldMk cId="1312653706" sldId="340"/>
            <ac:grpSpMk id="10" creationId="{7C7AAFEE-4A6E-E80A-9246-9A1DCD23375D}"/>
          </ac:grpSpMkLst>
        </pc:grpChg>
        <pc:grpChg chg="add mod">
          <ac:chgData name="Mike Bloys" userId="1248c4d8-7b2b-4b32-b8bd-163ae845f9bb" providerId="ADAL" clId="{1FBF5A6F-F5A5-47C2-8CAF-2513C5F80A75}" dt="2022-11-03T12:21:54.964" v="354" actId="164"/>
          <ac:grpSpMkLst>
            <pc:docMk/>
            <pc:sldMk cId="1312653706" sldId="340"/>
            <ac:grpSpMk id="11" creationId="{4C6D94BD-02DB-51CA-7E7B-25ECD6F05293}"/>
          </ac:grpSpMkLst>
        </pc:grpChg>
        <pc:grpChg chg="add del mod">
          <ac:chgData name="Mike Bloys" userId="1248c4d8-7b2b-4b32-b8bd-163ae845f9bb" providerId="ADAL" clId="{1FBF5A6F-F5A5-47C2-8CAF-2513C5F80A75}" dt="2022-11-03T11:55:47.536" v="77" actId="165"/>
          <ac:grpSpMkLst>
            <pc:docMk/>
            <pc:sldMk cId="1312653706" sldId="340"/>
            <ac:grpSpMk id="12" creationId="{D69D3618-1BF4-4564-9961-CB2ED9B1CE1C}"/>
          </ac:grpSpMkLst>
        </pc:grpChg>
        <pc:grpChg chg="add del mod">
          <ac:chgData name="Mike Bloys" userId="1248c4d8-7b2b-4b32-b8bd-163ae845f9bb" providerId="ADAL" clId="{1FBF5A6F-F5A5-47C2-8CAF-2513C5F80A75}" dt="2022-11-03T11:47:05.476" v="42" actId="165"/>
          <ac:grpSpMkLst>
            <pc:docMk/>
            <pc:sldMk cId="1312653706" sldId="340"/>
            <ac:grpSpMk id="39" creationId="{24C8CDB2-65B6-A596-D5B0-021FC11D5113}"/>
          </ac:grpSpMkLst>
        </pc:grpChg>
        <pc:grpChg chg="add del mod">
          <ac:chgData name="Mike Bloys" userId="1248c4d8-7b2b-4b32-b8bd-163ae845f9bb" providerId="ADAL" clId="{1FBF5A6F-F5A5-47C2-8CAF-2513C5F80A75}" dt="2022-11-03T11:54:54.337" v="72" actId="165"/>
          <ac:grpSpMkLst>
            <pc:docMk/>
            <pc:sldMk cId="1312653706" sldId="340"/>
            <ac:grpSpMk id="40" creationId="{51C5065B-4B96-0385-DCE0-07A5F998E54B}"/>
          </ac:grpSpMkLst>
        </pc:grpChg>
        <pc:grpChg chg="add del mod">
          <ac:chgData name="Mike Bloys" userId="1248c4d8-7b2b-4b32-b8bd-163ae845f9bb" providerId="ADAL" clId="{1FBF5A6F-F5A5-47C2-8CAF-2513C5F80A75}" dt="2022-11-03T12:05:00.927" v="165" actId="165"/>
          <ac:grpSpMkLst>
            <pc:docMk/>
            <pc:sldMk cId="1312653706" sldId="340"/>
            <ac:grpSpMk id="49" creationId="{1BD02D8B-FD95-0350-79E8-02D1FBBDF48F}"/>
          </ac:grpSpMkLst>
        </pc:grpChg>
        <pc:picChg chg="add del mod">
          <ac:chgData name="Mike Bloys" userId="1248c4d8-7b2b-4b32-b8bd-163ae845f9bb" providerId="ADAL" clId="{1FBF5A6F-F5A5-47C2-8CAF-2513C5F80A75}" dt="2022-11-03T12:22:10.564" v="356" actId="478"/>
          <ac:picMkLst>
            <pc:docMk/>
            <pc:sldMk cId="1312653706" sldId="340"/>
            <ac:picMk id="4" creationId="{372DCA00-C4F4-1EA0-11D3-C45CA75F2D24}"/>
          </ac:picMkLst>
        </pc:picChg>
        <pc:picChg chg="del mod">
          <ac:chgData name="Mike Bloys" userId="1248c4d8-7b2b-4b32-b8bd-163ae845f9bb" providerId="ADAL" clId="{1FBF5A6F-F5A5-47C2-8CAF-2513C5F80A75}" dt="2022-11-03T12:07:36.883" v="325" actId="478"/>
          <ac:picMkLst>
            <pc:docMk/>
            <pc:sldMk cId="1312653706" sldId="340"/>
            <ac:picMk id="27" creationId="{D1660310-5A9D-412E-EE77-47D7EC9DDD51}"/>
          </ac:picMkLst>
        </pc:picChg>
      </pc:sldChg>
      <pc:sldMasterChg chg="modSldLayout">
        <pc:chgData name="Mike Bloys" userId="1248c4d8-7b2b-4b32-b8bd-163ae845f9bb" providerId="ADAL" clId="{1FBF5A6F-F5A5-47C2-8CAF-2513C5F80A75}" dt="2022-11-03T11:39:39.700" v="3" actId="20577"/>
        <pc:sldMasterMkLst>
          <pc:docMk/>
          <pc:sldMasterMk cId="1932898210" sldId="2147483672"/>
        </pc:sldMasterMkLst>
        <pc:sldLayoutChg chg="modSp mod">
          <pc:chgData name="Mike Bloys" userId="1248c4d8-7b2b-4b32-b8bd-163ae845f9bb" providerId="ADAL" clId="{1FBF5A6F-F5A5-47C2-8CAF-2513C5F80A75}" dt="2022-11-03T11:39:39.700" v="3" actId="20577"/>
          <pc:sldLayoutMkLst>
            <pc:docMk/>
            <pc:sldMasterMk cId="1932898210" sldId="2147483672"/>
            <pc:sldLayoutMk cId="3098249716" sldId="2147483680"/>
          </pc:sldLayoutMkLst>
          <pc:spChg chg="mod">
            <ac:chgData name="Mike Bloys" userId="1248c4d8-7b2b-4b32-b8bd-163ae845f9bb" providerId="ADAL" clId="{1FBF5A6F-F5A5-47C2-8CAF-2513C5F80A75}" dt="2022-11-03T11:39:39.700" v="3" actId="20577"/>
            <ac:spMkLst>
              <pc:docMk/>
              <pc:sldMasterMk cId="1932898210" sldId="2147483672"/>
              <pc:sldLayoutMk cId="3098249716" sldId="2147483680"/>
              <ac:spMk id="2" creationId="{00000000-0000-0000-0000-000000000000}"/>
            </ac:spMkLst>
          </pc:spChg>
        </pc:sldLayoutChg>
      </pc:sldMasterChg>
    </pc:docChg>
  </pc:docChgLst>
  <pc:docChgLst>
    <pc:chgData name="Mike Bloys" userId="1248c4d8-7b2b-4b32-b8bd-163ae845f9bb" providerId="ADAL" clId="{D338F345-ACD1-4049-B99A-70EA34A65C03}"/>
    <pc:docChg chg="custSel modSld">
      <pc:chgData name="Mike Bloys" userId="1248c4d8-7b2b-4b32-b8bd-163ae845f9bb" providerId="ADAL" clId="{D338F345-ACD1-4049-B99A-70EA34A65C03}" dt="2019-10-17T13:42:38.445" v="14" actId="167"/>
      <pc:docMkLst>
        <pc:docMk/>
      </pc:docMkLst>
      <pc:sldChg chg="addSp delSp modSp">
        <pc:chgData name="Mike Bloys" userId="1248c4d8-7b2b-4b32-b8bd-163ae845f9bb" providerId="ADAL" clId="{D338F345-ACD1-4049-B99A-70EA34A65C03}" dt="2019-10-17T13:42:13.095" v="11" actId="20577"/>
        <pc:sldMkLst>
          <pc:docMk/>
          <pc:sldMk cId="49534476" sldId="356"/>
        </pc:sldMkLst>
        <pc:spChg chg="mod">
          <ac:chgData name="Mike Bloys" userId="1248c4d8-7b2b-4b32-b8bd-163ae845f9bb" providerId="ADAL" clId="{D338F345-ACD1-4049-B99A-70EA34A65C03}" dt="2019-10-17T13:42:13.095" v="11" actId="20577"/>
          <ac:spMkLst>
            <pc:docMk/>
            <pc:sldMk cId="49534476" sldId="356"/>
            <ac:spMk id="3" creationId="{86319670-54ED-4E27-930D-E328F2A04E31}"/>
          </ac:spMkLst>
        </pc:spChg>
        <pc:picChg chg="del">
          <ac:chgData name="Mike Bloys" userId="1248c4d8-7b2b-4b32-b8bd-163ae845f9bb" providerId="ADAL" clId="{D338F345-ACD1-4049-B99A-70EA34A65C03}" dt="2019-10-17T13:41:51.046" v="6" actId="478"/>
          <ac:picMkLst>
            <pc:docMk/>
            <pc:sldMk cId="49534476" sldId="356"/>
            <ac:picMk id="4" creationId="{FA190784-BCD4-4817-8E3C-B4DD76FA7F04}"/>
          </ac:picMkLst>
        </pc:picChg>
        <pc:picChg chg="add ord">
          <ac:chgData name="Mike Bloys" userId="1248c4d8-7b2b-4b32-b8bd-163ae845f9bb" providerId="ADAL" clId="{D338F345-ACD1-4049-B99A-70EA34A65C03}" dt="2019-10-17T13:42:04.605" v="9" actId="167"/>
          <ac:picMkLst>
            <pc:docMk/>
            <pc:sldMk cId="49534476" sldId="356"/>
            <ac:picMk id="6" creationId="{31075144-D20C-4D29-87C8-689474AA0B7C}"/>
          </ac:picMkLst>
        </pc:picChg>
        <pc:picChg chg="add ord">
          <ac:chgData name="Mike Bloys" userId="1248c4d8-7b2b-4b32-b8bd-163ae845f9bb" providerId="ADAL" clId="{D338F345-ACD1-4049-B99A-70EA34A65C03}" dt="2019-10-17T13:42:04.605" v="9" actId="167"/>
          <ac:picMkLst>
            <pc:docMk/>
            <pc:sldMk cId="49534476" sldId="356"/>
            <ac:picMk id="7" creationId="{24EE6D73-FB23-482D-945A-BC22E1E5FC74}"/>
          </ac:picMkLst>
        </pc:picChg>
        <pc:picChg chg="del">
          <ac:chgData name="Mike Bloys" userId="1248c4d8-7b2b-4b32-b8bd-163ae845f9bb" providerId="ADAL" clId="{D338F345-ACD1-4049-B99A-70EA34A65C03}" dt="2019-10-17T13:41:59.094" v="7" actId="478"/>
          <ac:picMkLst>
            <pc:docMk/>
            <pc:sldMk cId="49534476" sldId="356"/>
            <ac:picMk id="1026" creationId="{98584B84-48ED-4194-ADBF-0C854E882A03}"/>
          </ac:picMkLst>
        </pc:picChg>
      </pc:sldChg>
      <pc:sldChg chg="addSp delSp modSp">
        <pc:chgData name="Mike Bloys" userId="1248c4d8-7b2b-4b32-b8bd-163ae845f9bb" providerId="ADAL" clId="{D338F345-ACD1-4049-B99A-70EA34A65C03}" dt="2019-10-17T13:41:42.385" v="5" actId="20577"/>
        <pc:sldMkLst>
          <pc:docMk/>
          <pc:sldMk cId="1596406067" sldId="357"/>
        </pc:sldMkLst>
        <pc:spChg chg="mod">
          <ac:chgData name="Mike Bloys" userId="1248c4d8-7b2b-4b32-b8bd-163ae845f9bb" providerId="ADAL" clId="{D338F345-ACD1-4049-B99A-70EA34A65C03}" dt="2019-10-17T13:41:42.385" v="5" actId="20577"/>
          <ac:spMkLst>
            <pc:docMk/>
            <pc:sldMk cId="1596406067" sldId="357"/>
            <ac:spMk id="3" creationId="{3D749BF0-753E-45DA-B782-CE8FDA93F7DD}"/>
          </ac:spMkLst>
        </pc:spChg>
        <pc:picChg chg="del">
          <ac:chgData name="Mike Bloys" userId="1248c4d8-7b2b-4b32-b8bd-163ae845f9bb" providerId="ADAL" clId="{D338F345-ACD1-4049-B99A-70EA34A65C03}" dt="2019-10-17T13:41:22.867" v="0" actId="478"/>
          <ac:picMkLst>
            <pc:docMk/>
            <pc:sldMk cId="1596406067" sldId="357"/>
            <ac:picMk id="4" creationId="{7F974D24-9250-402F-A928-6B5547689A45}"/>
          </ac:picMkLst>
        </pc:picChg>
        <pc:picChg chg="add ord">
          <ac:chgData name="Mike Bloys" userId="1248c4d8-7b2b-4b32-b8bd-163ae845f9bb" providerId="ADAL" clId="{D338F345-ACD1-4049-B99A-70EA34A65C03}" dt="2019-10-17T13:41:28.775" v="2" actId="167"/>
          <ac:picMkLst>
            <pc:docMk/>
            <pc:sldMk cId="1596406067" sldId="357"/>
            <ac:picMk id="6" creationId="{5682E3F1-60D6-4E0E-927E-E348B5B6E48D}"/>
          </ac:picMkLst>
        </pc:picChg>
        <pc:picChg chg="add ord">
          <ac:chgData name="Mike Bloys" userId="1248c4d8-7b2b-4b32-b8bd-163ae845f9bb" providerId="ADAL" clId="{D338F345-ACD1-4049-B99A-70EA34A65C03}" dt="2019-10-17T13:41:28.775" v="2" actId="167"/>
          <ac:picMkLst>
            <pc:docMk/>
            <pc:sldMk cId="1596406067" sldId="357"/>
            <ac:picMk id="7" creationId="{6738274B-DB9E-4F8B-A263-D533BAC96CE8}"/>
          </ac:picMkLst>
        </pc:picChg>
        <pc:picChg chg="del">
          <ac:chgData name="Mike Bloys" userId="1248c4d8-7b2b-4b32-b8bd-163ae845f9bb" providerId="ADAL" clId="{D338F345-ACD1-4049-B99A-70EA34A65C03}" dt="2019-10-17T13:41:22.867" v="0" actId="478"/>
          <ac:picMkLst>
            <pc:docMk/>
            <pc:sldMk cId="1596406067" sldId="357"/>
            <ac:picMk id="3076" creationId="{0CF739D2-E754-454B-85E5-A5191C58D45E}"/>
          </ac:picMkLst>
        </pc:picChg>
      </pc:sldChg>
      <pc:sldChg chg="addSp delSp modSp">
        <pc:chgData name="Mike Bloys" userId="1248c4d8-7b2b-4b32-b8bd-163ae845f9bb" providerId="ADAL" clId="{D338F345-ACD1-4049-B99A-70EA34A65C03}" dt="2019-10-17T13:42:38.445" v="14" actId="167"/>
        <pc:sldMkLst>
          <pc:docMk/>
          <pc:sldMk cId="303809915" sldId="358"/>
        </pc:sldMkLst>
        <pc:picChg chg="del">
          <ac:chgData name="Mike Bloys" userId="1248c4d8-7b2b-4b32-b8bd-163ae845f9bb" providerId="ADAL" clId="{D338F345-ACD1-4049-B99A-70EA34A65C03}" dt="2019-10-17T13:42:18.885" v="12" actId="478"/>
          <ac:picMkLst>
            <pc:docMk/>
            <pc:sldMk cId="303809915" sldId="358"/>
            <ac:picMk id="4" creationId="{A928C8F9-EAC9-4992-A78C-5BC1656DFBF7}"/>
          </ac:picMkLst>
        </pc:picChg>
        <pc:picChg chg="add ord">
          <ac:chgData name="Mike Bloys" userId="1248c4d8-7b2b-4b32-b8bd-163ae845f9bb" providerId="ADAL" clId="{D338F345-ACD1-4049-B99A-70EA34A65C03}" dt="2019-10-17T13:42:38.445" v="14" actId="167"/>
          <ac:picMkLst>
            <pc:docMk/>
            <pc:sldMk cId="303809915" sldId="358"/>
            <ac:picMk id="5" creationId="{27A52EF9-8B1B-4B52-A254-DD8C859AAF6C}"/>
          </ac:picMkLst>
        </pc:picChg>
        <pc:picChg chg="add ord">
          <ac:chgData name="Mike Bloys" userId="1248c4d8-7b2b-4b32-b8bd-163ae845f9bb" providerId="ADAL" clId="{D338F345-ACD1-4049-B99A-70EA34A65C03}" dt="2019-10-17T13:42:38.445" v="14" actId="167"/>
          <ac:picMkLst>
            <pc:docMk/>
            <pc:sldMk cId="303809915" sldId="358"/>
            <ac:picMk id="6" creationId="{8F48EDB2-0D14-4380-902C-3B07767A7273}"/>
          </ac:picMkLst>
        </pc:picChg>
      </pc:sldChg>
    </pc:docChg>
  </pc:docChgLst>
  <pc:docChgLst>
    <pc:chgData name="Rob Heathcote" userId="S::rsuheathcote@pgonline.co.uk::62419938-1f1d-43ca-9327-cfd6c1894440" providerId="AD" clId="Web-{AD13434E-2C58-8395-21EF-73816E56B001}"/>
    <pc:docChg chg="modSld">
      <pc:chgData name="Rob Heathcote" userId="S::rsuheathcote@pgonline.co.uk::62419938-1f1d-43ca-9327-cfd6c1894440" providerId="AD" clId="Web-{AD13434E-2C58-8395-21EF-73816E56B001}" dt="2019-10-17T11:36:47.928" v="53"/>
      <pc:docMkLst>
        <pc:docMk/>
      </pc:docMkLst>
      <pc:sldChg chg="modSp">
        <pc:chgData name="Rob Heathcote" userId="S::rsuheathcote@pgonline.co.uk::62419938-1f1d-43ca-9327-cfd6c1894440" providerId="AD" clId="Web-{AD13434E-2C58-8395-21EF-73816E56B001}" dt="2019-10-17T11:36:47.928" v="53"/>
        <pc:sldMkLst>
          <pc:docMk/>
          <pc:sldMk cId="49534476" sldId="356"/>
        </pc:sldMkLst>
        <pc:spChg chg="mod">
          <ac:chgData name="Rob Heathcote" userId="S::rsuheathcote@pgonline.co.uk::62419938-1f1d-43ca-9327-cfd6c1894440" providerId="AD" clId="Web-{AD13434E-2C58-8395-21EF-73816E56B001}" dt="2019-10-17T11:36:16.210" v="48" actId="14100"/>
          <ac:spMkLst>
            <pc:docMk/>
            <pc:sldMk cId="49534476" sldId="356"/>
            <ac:spMk id="3" creationId="{86319670-54ED-4E27-930D-E328F2A04E31}"/>
          </ac:spMkLst>
        </pc:spChg>
        <pc:picChg chg="mod modCrop">
          <ac:chgData name="Rob Heathcote" userId="S::rsuheathcote@pgonline.co.uk::62419938-1f1d-43ca-9327-cfd6c1894440" providerId="AD" clId="Web-{AD13434E-2C58-8395-21EF-73816E56B001}" dt="2019-10-17T11:36:47.928" v="53"/>
          <ac:picMkLst>
            <pc:docMk/>
            <pc:sldMk cId="49534476" sldId="356"/>
            <ac:picMk id="1026" creationId="{98584B84-48ED-4194-ADBF-0C854E882A03}"/>
          </ac:picMkLst>
        </pc:pic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6-11-22T10:27:49.944"/>
    </inkml:context>
    <inkml:brush xml:id="br0">
      <inkml:brushProperty name="width" value="0.05" units="cm"/>
      <inkml:brushProperty name="height" value="0.05" units="cm"/>
    </inkml:brush>
  </inkml:definitions>
  <inkml:trace contextRef="#ctx0" brushRef="#br0">-136 28 7155,'0'0'432,"0"0"-448,0 0 0,0 0 96,0 0-31,0 0-49,0 0 16,0 0-64,0 0-145,0 0-399,0 0-784,27 0-882,-27 0-975</inkml:trace>
  <inkml:trace contextRef="#ctx0" brushRef="#br0" timeOffset="-912">0 1 4578,'0'0'656,"0"0"-592,0 0 257,0 0 383,0 0-128,0 0-96,0 0-95,0 0-49,0 0 16,0 0-64,0 0 16,0 0-48,0 0-176,0 0-16,0 0-80,0 0 0,0 0-48,0 0-544,0 0-753,0 0-1744</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658F26-6B38-48E1-9CEF-BEDD9511D179}" type="datetimeFigureOut">
              <a:rPr lang="en-US" smtClean="0"/>
              <a:t>11/3/2022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E7BC9-DBC3-4B57-94CD-C2ABF0B3EEE7}" type="slidenum">
              <a:rPr lang="en-US" smtClean="0"/>
              <a:t>‹#›</a:t>
            </a:fld>
            <a:endParaRPr lang="en-US"/>
          </a:p>
        </p:txBody>
      </p:sp>
    </p:spTree>
    <p:extLst>
      <p:ext uri="{BB962C8B-B14F-4D97-AF65-F5344CB8AC3E}">
        <p14:creationId xmlns:p14="http://schemas.microsoft.com/office/powerpoint/2010/main" val="1770451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BE7BC9-DBC3-4B57-94CD-C2ABF0B3EEE7}" type="slidenum">
              <a:rPr lang="en-US" smtClean="0"/>
              <a:t>17</a:t>
            </a:fld>
            <a:endParaRPr lang="en-US"/>
          </a:p>
        </p:txBody>
      </p:sp>
    </p:spTree>
    <p:extLst>
      <p:ext uri="{BB962C8B-B14F-4D97-AF65-F5344CB8AC3E}">
        <p14:creationId xmlns:p14="http://schemas.microsoft.com/office/powerpoint/2010/main" val="5121469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5.jp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customXml" Target="../ink/ink1.xml"/><Relationship Id="rId1" Type="http://schemas.openxmlformats.org/officeDocument/2006/relationships/slideMaster" Target="../slideMasters/slideMaster1.xml"/><Relationship Id="rId6" Type="http://schemas.openxmlformats.org/officeDocument/2006/relationships/image" Target="../media/image4.jpg"/><Relationship Id="rId5" Type="http://schemas.openxmlformats.org/officeDocument/2006/relationships/image" Target="../media/image8.sv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412BA6-0FE1-4711-B5A2-20CE43B1C32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0202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Custom Layout">
    <p:bg>
      <p:bgPr>
        <a:solidFill>
          <a:srgbClr val="48128A"/>
        </a:solidFill>
        <a:effectLst/>
      </p:bgPr>
    </p:bg>
    <p:spTree>
      <p:nvGrpSpPr>
        <p:cNvPr id="1" name=""/>
        <p:cNvGrpSpPr/>
        <p:nvPr/>
      </p:nvGrpSpPr>
      <p:grpSpPr>
        <a:xfrm>
          <a:off x="0" y="0"/>
          <a:ext cx="0" cy="0"/>
          <a:chOff x="0" y="0"/>
          <a:chExt cx="0" cy="0"/>
        </a:xfrm>
      </p:grpSpPr>
      <p:cxnSp>
        <p:nvCxnSpPr>
          <p:cNvPr id="9" name="Straight Connector 8"/>
          <p:cNvCxnSpPr>
            <a:cxnSpLocks/>
          </p:cNvCxnSpPr>
          <p:nvPr userDrawn="1"/>
        </p:nvCxnSpPr>
        <p:spPr>
          <a:xfrm>
            <a:off x="584200" y="1702800"/>
            <a:ext cx="0" cy="2689906"/>
          </a:xfrm>
          <a:prstGeom prst="line">
            <a:avLst/>
          </a:prstGeom>
          <a:ln w="285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tx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r>
              <a:rPr lang="en-US"/>
              <a:t>Click to edit Master text styles</a:t>
            </a:r>
          </a:p>
        </p:txBody>
      </p:sp>
      <p:sp>
        <p:nvSpPr>
          <p:cNvPr id="10" name="Text Placeholder 11"/>
          <p:cNvSpPr>
            <a:spLocks noGrp="1"/>
          </p:cNvSpPr>
          <p:nvPr>
            <p:ph type="body" sz="quarter" idx="14"/>
          </p:nvPr>
        </p:nvSpPr>
        <p:spPr>
          <a:xfrm>
            <a:off x="723600" y="1702799"/>
            <a:ext cx="7861300" cy="4918133"/>
          </a:xfrm>
          <a:prstGeom prst="rect">
            <a:avLst/>
          </a:prstGeom>
        </p:spPr>
        <p:txBody>
          <a:bodyPr vert="horz" lIns="0" tIns="0" rIns="0" bIns="0"/>
          <a:lstStyle>
            <a:lvl1pPr marL="271463" indent="-271463">
              <a:lnSpc>
                <a:spcPct val="100000"/>
              </a:lnSpc>
              <a:spcBef>
                <a:spcPts val="0"/>
              </a:spcBef>
              <a:spcAft>
                <a:spcPts val="1400"/>
              </a:spcAft>
              <a:buFont typeface="Arial"/>
              <a:buChar char="•"/>
              <a:defRPr sz="2500">
                <a:solidFill>
                  <a:schemeClr val="tx1"/>
                </a:solidFill>
                <a:latin typeface="Arial"/>
                <a:cs typeface="Arial"/>
              </a:defRPr>
            </a:lvl1pPr>
            <a:lvl2pPr marL="0" indent="0">
              <a:lnSpc>
                <a:spcPts val="2000"/>
              </a:lnSpc>
              <a:buNone/>
              <a:defRPr sz="2000">
                <a:solidFill>
                  <a:srgbClr val="9D9FA2"/>
                </a:solidFill>
                <a:latin typeface="Arial"/>
                <a:cs typeface="Arial"/>
              </a:defRPr>
            </a:lvl2pPr>
          </a:lstStyle>
          <a:p>
            <a:pPr lvl="0"/>
            <a:r>
              <a:rPr lang="en-US"/>
              <a:t>Click to edit Master text styles</a:t>
            </a:r>
          </a:p>
        </p:txBody>
      </p:sp>
    </p:spTree>
    <p:extLst>
      <p:ext uri="{BB962C8B-B14F-4D97-AF65-F5344CB8AC3E}">
        <p14:creationId xmlns:p14="http://schemas.microsoft.com/office/powerpoint/2010/main" val="2147235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Custom Layout">
    <p:bg>
      <p:bgPr>
        <a:solidFill>
          <a:srgbClr val="02D145"/>
        </a:solidFill>
        <a:effectLst/>
      </p:bgPr>
    </p:bg>
    <p:spTree>
      <p:nvGrpSpPr>
        <p:cNvPr id="1" name=""/>
        <p:cNvGrpSpPr/>
        <p:nvPr/>
      </p:nvGrpSpPr>
      <p:grpSpPr>
        <a:xfrm>
          <a:off x="0" y="0"/>
          <a:ext cx="0" cy="0"/>
          <a:chOff x="0" y="0"/>
          <a:chExt cx="0" cy="0"/>
        </a:xfrm>
      </p:grpSpPr>
      <p:cxnSp>
        <p:nvCxnSpPr>
          <p:cNvPr id="8" name="Straight Connector 7"/>
          <p:cNvCxnSpPr/>
          <p:nvPr userDrawn="1"/>
        </p:nvCxnSpPr>
        <p:spPr>
          <a:xfrm>
            <a:off x="584200" y="1702800"/>
            <a:ext cx="0" cy="3233094"/>
          </a:xfrm>
          <a:prstGeom prst="line">
            <a:avLst/>
          </a:prstGeom>
          <a:ln w="285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 name="Text Placeholder 11"/>
          <p:cNvSpPr>
            <a:spLocks noGrp="1"/>
          </p:cNvSpPr>
          <p:nvPr>
            <p:ph type="body" sz="quarter" idx="14"/>
          </p:nvPr>
        </p:nvSpPr>
        <p:spPr>
          <a:xfrm>
            <a:off x="723600" y="1702799"/>
            <a:ext cx="7861300" cy="4918133"/>
          </a:xfrm>
          <a:prstGeom prst="rect">
            <a:avLst/>
          </a:prstGeom>
          <a:effectLst/>
        </p:spPr>
        <p:txBody>
          <a:bodyPr vert="horz" lIns="0" tIns="0" rIns="0" bIns="0"/>
          <a:lstStyle>
            <a:lvl1pPr marL="271463" indent="-271463">
              <a:lnSpc>
                <a:spcPct val="100000"/>
              </a:lnSpc>
              <a:spcBef>
                <a:spcPts val="0"/>
              </a:spcBef>
              <a:spcAft>
                <a:spcPts val="1400"/>
              </a:spcAft>
              <a:buFont typeface="Arial"/>
              <a:buChar char="•"/>
              <a:defRPr sz="2500" b="0" cap="none" spc="0">
                <a:ln w="0"/>
                <a:solidFill>
                  <a:schemeClr val="bg1"/>
                </a:solidFill>
                <a:effectLst/>
                <a:latin typeface="Arial"/>
                <a:cs typeface="Arial"/>
              </a:defRPr>
            </a:lvl1pPr>
            <a:lvl2pPr marL="0" indent="0">
              <a:lnSpc>
                <a:spcPts val="2000"/>
              </a:lnSpc>
              <a:buNone/>
              <a:defRPr sz="2000">
                <a:solidFill>
                  <a:srgbClr val="9D9FA2"/>
                </a:solidFill>
                <a:latin typeface="Arial"/>
                <a:cs typeface="Arial"/>
              </a:defRPr>
            </a:lvl2pPr>
          </a:lstStyle>
          <a:p>
            <a:pPr lvl="0"/>
            <a:r>
              <a:rPr lang="en-US"/>
              <a:t>Click to edit Master text styles</a:t>
            </a:r>
          </a:p>
        </p:txBody>
      </p:sp>
      <p:sp>
        <p:nvSpPr>
          <p:cNvPr id="5"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bg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r>
              <a:rPr lang="en-US"/>
              <a:t>Click to edit Master text styles</a:t>
            </a:r>
          </a:p>
        </p:txBody>
      </p:sp>
    </p:spTree>
    <p:extLst>
      <p:ext uri="{BB962C8B-B14F-4D97-AF65-F5344CB8AC3E}">
        <p14:creationId xmlns:p14="http://schemas.microsoft.com/office/powerpoint/2010/main" val="3801642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tx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r>
              <a:rPr lang="en-US"/>
              <a:t>Click to edit Master text styles</a:t>
            </a:r>
          </a:p>
        </p:txBody>
      </p:sp>
      <p:sp>
        <p:nvSpPr>
          <p:cNvPr id="9" name="Text Placeholder 11"/>
          <p:cNvSpPr>
            <a:spLocks noGrp="1"/>
          </p:cNvSpPr>
          <p:nvPr>
            <p:ph type="body" sz="quarter" idx="14"/>
          </p:nvPr>
        </p:nvSpPr>
        <p:spPr>
          <a:xfrm>
            <a:off x="724280" y="1704179"/>
            <a:ext cx="7797230" cy="3453607"/>
          </a:xfrm>
          <a:prstGeom prst="rect">
            <a:avLst/>
          </a:prstGeom>
        </p:spPr>
        <p:txBody>
          <a:bodyPr vert="horz" lIns="0" tIns="0"/>
          <a:lstStyle>
            <a:lvl1pPr marL="271463" indent="-271463">
              <a:lnSpc>
                <a:spcPct val="100000"/>
              </a:lnSpc>
              <a:spcBef>
                <a:spcPts val="0"/>
              </a:spcBef>
              <a:spcAft>
                <a:spcPts val="1400"/>
              </a:spcAft>
              <a:buFont typeface="Arial"/>
              <a:buChar char="•"/>
              <a:defRPr sz="2500">
                <a:solidFill>
                  <a:schemeClr val="tx1"/>
                </a:solidFill>
                <a:latin typeface="Arial"/>
                <a:cs typeface="Arial"/>
              </a:defRPr>
            </a:lvl1pPr>
            <a:lvl2pPr marL="723900" indent="-279400">
              <a:lnSpc>
                <a:spcPct val="100000"/>
              </a:lnSpc>
              <a:spcBef>
                <a:spcPts val="0"/>
              </a:spcBef>
              <a:spcAft>
                <a:spcPts val="1200"/>
              </a:spcAft>
              <a:buFont typeface="Arial"/>
              <a:buChar char="•"/>
              <a:defRPr sz="2000">
                <a:solidFill>
                  <a:srgbClr val="48128A"/>
                </a:solidFill>
                <a:latin typeface="Arial"/>
                <a:cs typeface="Arial"/>
              </a:defRPr>
            </a:lvl2pPr>
            <a:lvl3pPr marL="723900" indent="-279400">
              <a:lnSpc>
                <a:spcPct val="100000"/>
              </a:lnSpc>
              <a:buFont typeface="Arial"/>
              <a:buChar char="•"/>
              <a:defRPr lang="en-US" sz="2000" kern="1200" baseline="0" dirty="0" smtClean="0">
                <a:solidFill>
                  <a:srgbClr val="02D145"/>
                </a:solidFill>
                <a:latin typeface="Arial"/>
                <a:ea typeface="+mn-ea"/>
                <a:cs typeface="Arial"/>
              </a:defRPr>
            </a:lvl3pPr>
          </a:lstStyle>
          <a:p>
            <a:pPr lvl="0"/>
            <a:r>
              <a:rPr lang="en-US"/>
              <a:t>Click to edit Master text styles</a:t>
            </a:r>
          </a:p>
          <a:p>
            <a:pPr lvl="1"/>
            <a:r>
              <a:rPr lang="en-US"/>
              <a:t>Second level</a:t>
            </a:r>
          </a:p>
          <a:p>
            <a:pPr lvl="2"/>
            <a:r>
              <a:rPr lang="en-US"/>
              <a:t>Third level</a:t>
            </a:r>
          </a:p>
        </p:txBody>
      </p:sp>
      <p:pic>
        <p:nvPicPr>
          <p:cNvPr id="12" name="Graphic 11">
            <a:extLst>
              <a:ext uri="{FF2B5EF4-FFF2-40B4-BE49-F238E27FC236}">
                <a16:creationId xmlns:a16="http://schemas.microsoft.com/office/drawing/2014/main" id="{47632E2D-FD94-40CD-B6CA-7CE2B7E6EA5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418746" y="6305935"/>
            <a:ext cx="1437917" cy="345965"/>
          </a:xfrm>
          <a:prstGeom prst="rect">
            <a:avLst/>
          </a:prstGeom>
        </p:spPr>
      </p:pic>
      <p:pic>
        <p:nvPicPr>
          <p:cNvPr id="6" name="Picture 5">
            <a:extLst>
              <a:ext uri="{FF2B5EF4-FFF2-40B4-BE49-F238E27FC236}">
                <a16:creationId xmlns:a16="http://schemas.microsoft.com/office/drawing/2014/main" id="{AA000027-585A-4DCE-968E-ED49D16A3ED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525"/>
            <a:ext cx="9144000" cy="646176"/>
          </a:xfrm>
          <a:prstGeom prst="rect">
            <a:avLst/>
          </a:prstGeom>
        </p:spPr>
      </p:pic>
      <p:sp>
        <p:nvSpPr>
          <p:cNvPr id="7" name="TextBox 6">
            <a:extLst>
              <a:ext uri="{FF2B5EF4-FFF2-40B4-BE49-F238E27FC236}">
                <a16:creationId xmlns:a16="http://schemas.microsoft.com/office/drawing/2014/main" id="{7845AF07-14B4-4021-8377-9B39CB3E29D4}"/>
              </a:ext>
            </a:extLst>
          </p:cNvPr>
          <p:cNvSpPr txBox="1"/>
          <p:nvPr userDrawn="1"/>
        </p:nvSpPr>
        <p:spPr>
          <a:xfrm>
            <a:off x="752495" y="156700"/>
            <a:ext cx="8067635" cy="452432"/>
          </a:xfrm>
          <a:prstGeom prst="rect">
            <a:avLst/>
          </a:prstGeom>
          <a:noFill/>
          <a:effectLst>
            <a:glow rad="228600">
              <a:schemeClr val="accent3">
                <a:satMod val="175000"/>
                <a:alpha val="40000"/>
              </a:schemeClr>
            </a:glow>
          </a:effectLst>
        </p:spPr>
        <p:txBody>
          <a:bodyPr wrap="square" lIns="0" tIns="0" rIns="0" rtlCol="0">
            <a:noAutofit/>
          </a:bodyPr>
          <a:lstStyle/>
          <a:p>
            <a:pPr>
              <a:spcBef>
                <a:spcPts val="288"/>
              </a:spcBef>
            </a:pPr>
            <a:r>
              <a:rPr lang="en-US" sz="1200" b="1">
                <a:solidFill>
                  <a:srgbClr val="FFFFFF"/>
                </a:solidFill>
                <a:effectLst>
                  <a:glow rad="228600">
                    <a:schemeClr val="tx1">
                      <a:alpha val="40000"/>
                    </a:schemeClr>
                  </a:glow>
                </a:effectLst>
                <a:latin typeface="Arial"/>
                <a:cs typeface="Arial"/>
              </a:rPr>
              <a:t>Options talk</a:t>
            </a:r>
          </a:p>
          <a:p>
            <a:pPr marL="0" marR="0" indent="0" algn="l" defTabSz="457200" rtl="0" eaLnBrk="1" fontAlgn="auto" latinLnBrk="0" hangingPunct="1">
              <a:lnSpc>
                <a:spcPct val="100000"/>
              </a:lnSpc>
              <a:spcBef>
                <a:spcPts val="288"/>
              </a:spcBef>
              <a:spcAft>
                <a:spcPts val="0"/>
              </a:spcAft>
              <a:buClrTx/>
              <a:buSzTx/>
              <a:buFontTx/>
              <a:buNone/>
              <a:tabLst/>
              <a:defRPr/>
            </a:pPr>
            <a:r>
              <a:rPr lang="en-US" sz="1200" b="0">
                <a:solidFill>
                  <a:srgbClr val="FFFFFF"/>
                </a:solidFill>
                <a:effectLst>
                  <a:glow rad="228600">
                    <a:schemeClr val="tx1">
                      <a:alpha val="40000"/>
                    </a:schemeClr>
                  </a:glow>
                </a:effectLst>
                <a:latin typeface="Arial"/>
                <a:cs typeface="Arial"/>
              </a:rPr>
              <a:t>Computer Science</a:t>
            </a:r>
          </a:p>
        </p:txBody>
      </p:sp>
    </p:spTree>
    <p:extLst>
      <p:ext uri="{BB962C8B-B14F-4D97-AF65-F5344CB8AC3E}">
        <p14:creationId xmlns:p14="http://schemas.microsoft.com/office/powerpoint/2010/main" val="3842507570"/>
      </p:ext>
    </p:extLst>
  </p:cSld>
  <p:clrMapOvr>
    <a:masterClrMapping/>
  </p:clrMapOvr>
  <p:extLst>
    <p:ext uri="{DCECCB84-F9BA-43D5-87BE-67443E8EF086}">
      <p15:sldGuideLst xmlns:p15="http://schemas.microsoft.com/office/powerpoint/2012/main">
        <p15:guide id="1" pos="2880" userDrawn="1">
          <p15:clr>
            <a:srgbClr val="FBAE40"/>
          </p15:clr>
        </p15:guide>
        <p15:guide id="2" pos="5579"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21" name="Graphic 20">
            <a:extLst>
              <a:ext uri="{FF2B5EF4-FFF2-40B4-BE49-F238E27FC236}">
                <a16:creationId xmlns:a16="http://schemas.microsoft.com/office/drawing/2014/main" id="{8BD55D95-6095-425D-84D9-B35BB20E33A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418746" y="6305935"/>
            <a:ext cx="1437917" cy="345965"/>
          </a:xfrm>
          <a:prstGeom prst="rect">
            <a:avLst/>
          </a:prstGeom>
        </p:spPr>
      </p:pic>
      <p:pic>
        <p:nvPicPr>
          <p:cNvPr id="5" name="Picture 4">
            <a:extLst>
              <a:ext uri="{FF2B5EF4-FFF2-40B4-BE49-F238E27FC236}">
                <a16:creationId xmlns:a16="http://schemas.microsoft.com/office/drawing/2014/main" id="{92F57461-4D6D-421E-B509-A35C787FC50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525"/>
            <a:ext cx="9144000" cy="646176"/>
          </a:xfrm>
          <a:prstGeom prst="rect">
            <a:avLst/>
          </a:prstGeom>
        </p:spPr>
      </p:pic>
      <p:pic>
        <p:nvPicPr>
          <p:cNvPr id="4" name="Picture 3">
            <a:extLst>
              <a:ext uri="{FF2B5EF4-FFF2-40B4-BE49-F238E27FC236}">
                <a16:creationId xmlns:a16="http://schemas.microsoft.com/office/drawing/2014/main" id="{28D8E0D6-D986-48C0-BFB5-BDDE4B75A75D}"/>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1525"/>
            <a:ext cx="9144000" cy="646176"/>
          </a:xfrm>
          <a:prstGeom prst="rect">
            <a:avLst/>
          </a:prstGeom>
        </p:spPr>
      </p:pic>
      <p:sp>
        <p:nvSpPr>
          <p:cNvPr id="6" name="TextBox 5">
            <a:extLst>
              <a:ext uri="{FF2B5EF4-FFF2-40B4-BE49-F238E27FC236}">
                <a16:creationId xmlns:a16="http://schemas.microsoft.com/office/drawing/2014/main" id="{9D465AE1-A35F-4439-B10E-2C6CBD3F5EEC}"/>
              </a:ext>
            </a:extLst>
          </p:cNvPr>
          <p:cNvSpPr txBox="1"/>
          <p:nvPr userDrawn="1"/>
        </p:nvSpPr>
        <p:spPr>
          <a:xfrm>
            <a:off x="752495" y="156700"/>
            <a:ext cx="8067635" cy="452432"/>
          </a:xfrm>
          <a:prstGeom prst="rect">
            <a:avLst/>
          </a:prstGeom>
          <a:noFill/>
          <a:effectLst>
            <a:glow rad="228600">
              <a:schemeClr val="accent3">
                <a:satMod val="175000"/>
                <a:alpha val="40000"/>
              </a:schemeClr>
            </a:glow>
          </a:effectLst>
        </p:spPr>
        <p:txBody>
          <a:bodyPr wrap="square" lIns="0" tIns="0" rIns="0" rtlCol="0">
            <a:noAutofit/>
          </a:bodyPr>
          <a:lstStyle/>
          <a:p>
            <a:pPr>
              <a:spcBef>
                <a:spcPts val="288"/>
              </a:spcBef>
            </a:pPr>
            <a:r>
              <a:rPr lang="en-US" sz="1200" b="1">
                <a:solidFill>
                  <a:srgbClr val="FFFFFF"/>
                </a:solidFill>
                <a:effectLst>
                  <a:glow rad="228600">
                    <a:schemeClr val="tx1">
                      <a:alpha val="40000"/>
                    </a:schemeClr>
                  </a:glow>
                </a:effectLst>
                <a:latin typeface="Arial"/>
                <a:cs typeface="Arial"/>
              </a:rPr>
              <a:t>Options talk</a:t>
            </a:r>
          </a:p>
          <a:p>
            <a:pPr marL="0" marR="0" indent="0" algn="l" defTabSz="457200" rtl="0" eaLnBrk="1" fontAlgn="auto" latinLnBrk="0" hangingPunct="1">
              <a:lnSpc>
                <a:spcPct val="100000"/>
              </a:lnSpc>
              <a:spcBef>
                <a:spcPts val="288"/>
              </a:spcBef>
              <a:spcAft>
                <a:spcPts val="0"/>
              </a:spcAft>
              <a:buClrTx/>
              <a:buSzTx/>
              <a:buFontTx/>
              <a:buNone/>
              <a:tabLst/>
              <a:defRPr/>
            </a:pPr>
            <a:r>
              <a:rPr lang="en-US" sz="1200" b="0">
                <a:solidFill>
                  <a:srgbClr val="FFFFFF"/>
                </a:solidFill>
                <a:effectLst>
                  <a:glow rad="228600">
                    <a:schemeClr val="tx1">
                      <a:alpha val="40000"/>
                    </a:schemeClr>
                  </a:glow>
                </a:effectLst>
                <a:latin typeface="Arial"/>
                <a:cs typeface="Arial"/>
              </a:rPr>
              <a:t>Computer Science</a:t>
            </a:r>
          </a:p>
        </p:txBody>
      </p:sp>
    </p:spTree>
    <p:extLst>
      <p:ext uri="{BB962C8B-B14F-4D97-AF65-F5344CB8AC3E}">
        <p14:creationId xmlns:p14="http://schemas.microsoft.com/office/powerpoint/2010/main" val="292425747"/>
      </p:ext>
    </p:extLst>
  </p:cSld>
  <p:clrMapOvr>
    <a:masterClrMapping/>
  </p:clrMapOvr>
  <p:extLst>
    <p:ext uri="{DCECCB84-F9BA-43D5-87BE-67443E8EF086}">
      <p15:sldGuideLst xmlns:p15="http://schemas.microsoft.com/office/powerpoint/2012/main">
        <p15:guide id="1" pos="2880">
          <p15:clr>
            <a:srgbClr val="FBAE40"/>
          </p15:clr>
        </p15:guide>
        <p15:guide id="2" pos="5579">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9B2162-3F98-470B-90C9-9372697CF7E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525"/>
            <a:ext cx="9144000" cy="646176"/>
          </a:xfrm>
          <a:prstGeom prst="rect">
            <a:avLst/>
          </a:prstGeom>
        </p:spPr>
      </p:pic>
      <p:sp>
        <p:nvSpPr>
          <p:cNvPr id="5" name="TextBox 4">
            <a:extLst>
              <a:ext uri="{FF2B5EF4-FFF2-40B4-BE49-F238E27FC236}">
                <a16:creationId xmlns:a16="http://schemas.microsoft.com/office/drawing/2014/main" id="{D6AD7D2C-9C9D-4EB9-89DB-EC2FD868E829}"/>
              </a:ext>
            </a:extLst>
          </p:cNvPr>
          <p:cNvSpPr txBox="1"/>
          <p:nvPr userDrawn="1"/>
        </p:nvSpPr>
        <p:spPr>
          <a:xfrm>
            <a:off x="752495" y="156700"/>
            <a:ext cx="8067635" cy="452432"/>
          </a:xfrm>
          <a:prstGeom prst="rect">
            <a:avLst/>
          </a:prstGeom>
          <a:noFill/>
          <a:effectLst>
            <a:glow rad="228600">
              <a:schemeClr val="accent3">
                <a:satMod val="175000"/>
                <a:alpha val="40000"/>
              </a:schemeClr>
            </a:glow>
          </a:effectLst>
        </p:spPr>
        <p:txBody>
          <a:bodyPr wrap="square" lIns="0" tIns="0" rIns="0" rtlCol="0">
            <a:noAutofit/>
          </a:bodyPr>
          <a:lstStyle/>
          <a:p>
            <a:pPr>
              <a:spcBef>
                <a:spcPts val="288"/>
              </a:spcBef>
            </a:pPr>
            <a:r>
              <a:rPr lang="en-US" sz="1200" b="1">
                <a:solidFill>
                  <a:srgbClr val="FFFFFF"/>
                </a:solidFill>
                <a:effectLst>
                  <a:glow rad="228600">
                    <a:schemeClr val="tx1">
                      <a:alpha val="40000"/>
                    </a:schemeClr>
                  </a:glow>
                </a:effectLst>
                <a:latin typeface="Arial"/>
                <a:cs typeface="Arial"/>
              </a:rPr>
              <a:t>Options talk</a:t>
            </a:r>
          </a:p>
          <a:p>
            <a:pPr marL="0" marR="0" indent="0" algn="l" defTabSz="457200" rtl="0" eaLnBrk="1" fontAlgn="auto" latinLnBrk="0" hangingPunct="1">
              <a:lnSpc>
                <a:spcPct val="100000"/>
              </a:lnSpc>
              <a:spcBef>
                <a:spcPts val="288"/>
              </a:spcBef>
              <a:spcAft>
                <a:spcPts val="0"/>
              </a:spcAft>
              <a:buClrTx/>
              <a:buSzTx/>
              <a:buFontTx/>
              <a:buNone/>
              <a:tabLst/>
              <a:defRPr/>
            </a:pPr>
            <a:r>
              <a:rPr lang="en-US" sz="1200" b="0">
                <a:solidFill>
                  <a:srgbClr val="FFFFFF"/>
                </a:solidFill>
                <a:effectLst>
                  <a:glow rad="228600">
                    <a:schemeClr val="tx1">
                      <a:alpha val="40000"/>
                    </a:schemeClr>
                  </a:glow>
                </a:effectLst>
                <a:latin typeface="Arial"/>
                <a:cs typeface="Arial"/>
              </a:rPr>
              <a:t>Computer Science</a:t>
            </a:r>
          </a:p>
        </p:txBody>
      </p:sp>
    </p:spTree>
    <p:extLst>
      <p:ext uri="{BB962C8B-B14F-4D97-AF65-F5344CB8AC3E}">
        <p14:creationId xmlns:p14="http://schemas.microsoft.com/office/powerpoint/2010/main" val="2389590157"/>
      </p:ext>
    </p:extLst>
  </p:cSld>
  <p:clrMapOvr>
    <a:masterClrMapping/>
  </p:clrMapOvr>
  <p:extLst>
    <p:ext uri="{DCECCB84-F9BA-43D5-87BE-67443E8EF086}">
      <p15:sldGuideLst xmlns:p15="http://schemas.microsoft.com/office/powerpoint/2012/main">
        <p15:guide id="1" pos="2880">
          <p15:clr>
            <a:srgbClr val="FBAE40"/>
          </p15:clr>
        </p15:guide>
        <p15:guide id="2" pos="5579">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724280" y="906233"/>
            <a:ext cx="7816470" cy="670772"/>
          </a:xfrm>
          <a:prstGeom prst="rect">
            <a:avLst/>
          </a:prstGeom>
        </p:spPr>
        <p:txBody>
          <a:bodyPr lIns="0">
            <a:noAutofit/>
          </a:bodyPr>
          <a:lstStyle>
            <a:lvl1pPr marL="0" indent="0">
              <a:lnSpc>
                <a:spcPts val="3900"/>
              </a:lnSpc>
              <a:spcBef>
                <a:spcPts val="0"/>
              </a:spcBef>
              <a:spcAft>
                <a:spcPts val="1500"/>
              </a:spcAft>
              <a:buNone/>
              <a:defRPr sz="4000" b="1" i="0">
                <a:solidFill>
                  <a:schemeClr val="tx1"/>
                </a:solidFill>
                <a:latin typeface="Arial"/>
                <a:cs typeface="Arial"/>
              </a:defRPr>
            </a:lvl1pPr>
            <a:lvl2pPr marL="457200" indent="-457200">
              <a:lnSpc>
                <a:spcPts val="2500"/>
              </a:lnSpc>
              <a:spcBef>
                <a:spcPts val="0"/>
              </a:spcBef>
              <a:spcAft>
                <a:spcPts val="1000"/>
              </a:spcAft>
              <a:buNone/>
              <a:defRPr sz="4000" b="0">
                <a:solidFill>
                  <a:schemeClr val="tx1">
                    <a:lumMod val="50000"/>
                    <a:lumOff val="50000"/>
                  </a:schemeClr>
                </a:solidFill>
                <a:latin typeface="Arial"/>
                <a:cs typeface="Arial"/>
              </a:defRPr>
            </a:lvl2pPr>
            <a:lvl3pPr marL="0" indent="0">
              <a:lnSpc>
                <a:spcPts val="3600"/>
              </a:lnSpc>
              <a:spcBef>
                <a:spcPts val="0"/>
              </a:spcBef>
              <a:buNone/>
              <a:defRPr sz="3000">
                <a:solidFill>
                  <a:schemeClr val="tx1">
                    <a:lumMod val="50000"/>
                    <a:lumOff val="50000"/>
                  </a:schemeClr>
                </a:solidFill>
                <a:latin typeface="Arial"/>
                <a:cs typeface="Arial"/>
              </a:defRPr>
            </a:lvl3pPr>
          </a:lstStyle>
          <a:p>
            <a:pPr lvl="0"/>
            <a:r>
              <a:rPr lang="en-US"/>
              <a:t>Click to edit Master text styles</a:t>
            </a:r>
          </a:p>
        </p:txBody>
      </p:sp>
      <p:sp>
        <p:nvSpPr>
          <p:cNvPr id="9" name="Text Placeholder 11"/>
          <p:cNvSpPr>
            <a:spLocks noGrp="1"/>
          </p:cNvSpPr>
          <p:nvPr>
            <p:ph type="body" sz="quarter" idx="14" hasCustomPrompt="1"/>
          </p:nvPr>
        </p:nvSpPr>
        <p:spPr>
          <a:xfrm>
            <a:off x="724280" y="1704179"/>
            <a:ext cx="7797230" cy="3453607"/>
          </a:xfrm>
          <a:prstGeom prst="rect">
            <a:avLst/>
          </a:prstGeom>
        </p:spPr>
        <p:txBody>
          <a:bodyPr vert="horz" lIns="0" tIns="0"/>
          <a:lstStyle>
            <a:lvl1pPr marL="271463" indent="-271463">
              <a:lnSpc>
                <a:spcPct val="100000"/>
              </a:lnSpc>
              <a:spcBef>
                <a:spcPts val="0"/>
              </a:spcBef>
              <a:spcAft>
                <a:spcPts val="1400"/>
              </a:spcAft>
              <a:buFont typeface="Arial"/>
              <a:buChar char="•"/>
              <a:defRPr sz="2500">
                <a:solidFill>
                  <a:schemeClr val="tx1"/>
                </a:solidFill>
                <a:latin typeface="Arial"/>
                <a:cs typeface="Arial"/>
              </a:defRPr>
            </a:lvl1pPr>
            <a:lvl2pPr marL="723900" indent="-279400">
              <a:lnSpc>
                <a:spcPct val="100000"/>
              </a:lnSpc>
              <a:spcBef>
                <a:spcPts val="0"/>
              </a:spcBef>
              <a:spcAft>
                <a:spcPts val="1200"/>
              </a:spcAft>
              <a:buFont typeface="Arial"/>
              <a:buChar char="•"/>
              <a:defRPr lang="en-US" sz="2000" kern="1200" dirty="0">
                <a:solidFill>
                  <a:srgbClr val="6D6A99"/>
                </a:solidFill>
                <a:latin typeface="Arial"/>
                <a:ea typeface="+mn-ea"/>
                <a:cs typeface="Arial"/>
              </a:defRPr>
            </a:lvl2pPr>
            <a:lvl3pPr marL="723900" indent="-279400">
              <a:lnSpc>
                <a:spcPct val="100000"/>
              </a:lnSpc>
              <a:buFont typeface="Arial"/>
              <a:buChar char="•"/>
              <a:defRPr lang="en-US" sz="2000" kern="1200" baseline="0" dirty="0">
                <a:solidFill>
                  <a:srgbClr val="DDBC6D"/>
                </a:solidFill>
                <a:latin typeface="Arial"/>
                <a:ea typeface="+mn-ea"/>
                <a:cs typeface="Arial"/>
              </a:defRPr>
            </a:lvl3pPr>
          </a:lstStyle>
          <a:p>
            <a:pPr lvl="0"/>
            <a:r>
              <a:rPr lang="en-US"/>
              <a:t>Click to edit Master text styles</a:t>
            </a:r>
          </a:p>
          <a:p>
            <a:pPr marL="723900" lvl="1" indent="-279400" algn="l" defTabSz="914400" rtl="0" eaLnBrk="1" latinLnBrk="0" hangingPunct="1">
              <a:lnSpc>
                <a:spcPct val="100000"/>
              </a:lnSpc>
              <a:spcBef>
                <a:spcPts val="0"/>
              </a:spcBef>
              <a:spcAft>
                <a:spcPts val="1200"/>
              </a:spcAft>
              <a:buFont typeface="Arial"/>
              <a:buChar char="•"/>
            </a:pPr>
            <a:r>
              <a:rPr lang="en-US"/>
              <a:t>Second level</a:t>
            </a:r>
          </a:p>
          <a:p>
            <a:pPr marL="723900" lvl="2" indent="-279400" algn="l" defTabSz="914400" rtl="0" eaLnBrk="1" latinLnBrk="0" hangingPunct="1">
              <a:lnSpc>
                <a:spcPct val="100000"/>
              </a:lnSpc>
              <a:spcBef>
                <a:spcPts val="500"/>
              </a:spcBef>
              <a:buFont typeface="Arial"/>
              <a:buChar char="•"/>
            </a:pPr>
            <a:r>
              <a:rPr lang="en-US"/>
              <a:t>Third level</a:t>
            </a:r>
          </a:p>
        </p:txBody>
      </p:sp>
      <p:pic>
        <p:nvPicPr>
          <p:cNvPr id="5" name="Picture 4">
            <a:extLst>
              <a:ext uri="{FF2B5EF4-FFF2-40B4-BE49-F238E27FC236}">
                <a16:creationId xmlns:a16="http://schemas.microsoft.com/office/drawing/2014/main" id="{F52181AC-953F-4C6E-B254-A37ABFDFB12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525"/>
            <a:ext cx="9144000" cy="646176"/>
          </a:xfrm>
          <a:prstGeom prst="rect">
            <a:avLst/>
          </a:prstGeom>
        </p:spPr>
      </p:pic>
      <p:sp>
        <p:nvSpPr>
          <p:cNvPr id="7" name="TextBox 6">
            <a:extLst>
              <a:ext uri="{FF2B5EF4-FFF2-40B4-BE49-F238E27FC236}">
                <a16:creationId xmlns:a16="http://schemas.microsoft.com/office/drawing/2014/main" id="{7BEE6BF9-6643-4A58-82C8-73095D8E3326}"/>
              </a:ext>
            </a:extLst>
          </p:cNvPr>
          <p:cNvSpPr txBox="1"/>
          <p:nvPr userDrawn="1"/>
        </p:nvSpPr>
        <p:spPr>
          <a:xfrm>
            <a:off x="752495" y="156700"/>
            <a:ext cx="8067635" cy="452432"/>
          </a:xfrm>
          <a:prstGeom prst="rect">
            <a:avLst/>
          </a:prstGeom>
          <a:noFill/>
          <a:effectLst>
            <a:glow rad="228600">
              <a:schemeClr val="accent3">
                <a:satMod val="175000"/>
                <a:alpha val="40000"/>
              </a:schemeClr>
            </a:glow>
          </a:effectLst>
        </p:spPr>
        <p:txBody>
          <a:bodyPr wrap="square" lIns="0" tIns="0" rIns="0" rtlCol="0">
            <a:noAutofit/>
          </a:bodyPr>
          <a:lstStyle/>
          <a:p>
            <a:pPr>
              <a:spcBef>
                <a:spcPts val="288"/>
              </a:spcBef>
            </a:pPr>
            <a:r>
              <a:rPr lang="en-US" sz="1200" b="1">
                <a:solidFill>
                  <a:srgbClr val="FFFFFF"/>
                </a:solidFill>
                <a:effectLst>
                  <a:glow rad="228600">
                    <a:schemeClr val="tx1">
                      <a:alpha val="40000"/>
                    </a:schemeClr>
                  </a:glow>
                </a:effectLst>
                <a:latin typeface="Arial"/>
                <a:cs typeface="Arial"/>
              </a:rPr>
              <a:t>Options talk</a:t>
            </a:r>
          </a:p>
          <a:p>
            <a:pPr marL="0" marR="0" indent="0" algn="l" defTabSz="457200" rtl="0" eaLnBrk="1" fontAlgn="auto" latinLnBrk="0" hangingPunct="1">
              <a:lnSpc>
                <a:spcPct val="100000"/>
              </a:lnSpc>
              <a:spcBef>
                <a:spcPts val="288"/>
              </a:spcBef>
              <a:spcAft>
                <a:spcPts val="0"/>
              </a:spcAft>
              <a:buClrTx/>
              <a:buSzTx/>
              <a:buFontTx/>
              <a:buNone/>
              <a:tabLst/>
              <a:defRPr/>
            </a:pPr>
            <a:r>
              <a:rPr lang="en-US" sz="1200" b="0">
                <a:solidFill>
                  <a:srgbClr val="FFFFFF"/>
                </a:solidFill>
                <a:effectLst>
                  <a:glow rad="228600">
                    <a:schemeClr val="tx1">
                      <a:alpha val="40000"/>
                    </a:schemeClr>
                  </a:glow>
                </a:effectLst>
                <a:latin typeface="Arial"/>
                <a:cs typeface="Arial"/>
              </a:rPr>
              <a:t>Computer Science</a:t>
            </a:r>
          </a:p>
        </p:txBody>
      </p:sp>
    </p:spTree>
    <p:extLst>
      <p:ext uri="{BB962C8B-B14F-4D97-AF65-F5344CB8AC3E}">
        <p14:creationId xmlns:p14="http://schemas.microsoft.com/office/powerpoint/2010/main" val="3363712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Custom Layout">
    <p:bg>
      <p:bgPr>
        <a:solidFill>
          <a:schemeClr val="tx1"/>
        </a:solidFill>
        <a:effectLst/>
      </p:bgPr>
    </p:bg>
    <p:spTree>
      <p:nvGrpSpPr>
        <p:cNvPr id="1" name=""/>
        <p:cNvGrpSpPr/>
        <p:nvPr/>
      </p:nvGrpSpPr>
      <p:grpSpPr>
        <a:xfrm>
          <a:off x="0" y="0"/>
          <a:ext cx="0" cy="0"/>
          <a:chOff x="0" y="0"/>
          <a:chExt cx="0" cy="0"/>
        </a:xfrm>
      </p:grpSpPr>
      <p:sp>
        <p:nvSpPr>
          <p:cNvPr id="2" name="Rectangle 1"/>
          <p:cNvSpPr/>
          <p:nvPr userDrawn="1"/>
        </p:nvSpPr>
        <p:spPr>
          <a:xfrm>
            <a:off x="308153" y="897902"/>
            <a:ext cx="4068000" cy="5693866"/>
          </a:xfrm>
          <a:prstGeom prst="rect">
            <a:avLst/>
          </a:prstGeom>
        </p:spPr>
        <p:txBody>
          <a:bodyPr wrap="square" lIns="0" tIns="0" rIns="0" bIns="0">
            <a:spAutoFit/>
          </a:bodyPr>
          <a:lstStyle/>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400" b="1" i="0" u="none" strike="noStrike" kern="1200" cap="none" spc="0" normalizeH="0" baseline="0" noProof="0" dirty="0">
                <a:ln>
                  <a:noFill/>
                </a:ln>
                <a:solidFill>
                  <a:schemeClr val="bg1"/>
                </a:solidFill>
                <a:effectLst/>
                <a:uLnTx/>
                <a:uFillTx/>
                <a:latin typeface="Arial"/>
                <a:ea typeface="+mn-ea"/>
                <a:cs typeface="Arial"/>
              </a:rPr>
              <a:t>Copyright</a:t>
            </a:r>
            <a:endParaRPr kumimoji="0" lang="en-GB" sz="1200" b="1" i="0" u="none" strike="noStrike" kern="1200" cap="none" spc="0" normalizeH="0" baseline="0" noProof="0" dirty="0">
              <a:ln>
                <a:noFill/>
              </a:ln>
              <a:solidFill>
                <a:schemeClr val="bg1"/>
              </a:solidFill>
              <a:effectLst/>
              <a:uLnTx/>
              <a:uFillTx/>
              <a:latin typeface="Arial"/>
              <a:ea typeface="+mn-ea"/>
              <a:cs typeface="Arial"/>
            </a:endParaRP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200" b="0" i="0" u="none" strike="noStrike" kern="1200" cap="none" spc="0" normalizeH="0" baseline="0" noProof="0" dirty="0">
                <a:ln>
                  <a:noFill/>
                </a:ln>
                <a:solidFill>
                  <a:schemeClr val="bg1"/>
                </a:solidFill>
                <a:effectLst/>
                <a:uLnTx/>
                <a:uFillTx/>
                <a:latin typeface="Arial"/>
                <a:ea typeface="+mn-ea"/>
                <a:cs typeface="Arial"/>
              </a:rPr>
              <a:t>© 2022 PG Online Limited</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200" b="0" i="0" u="none" strike="noStrike" kern="1200" cap="none" spc="0" normalizeH="0" baseline="0" noProof="0" dirty="0">
                <a:ln>
                  <a:noFill/>
                </a:ln>
                <a:solidFill>
                  <a:schemeClr val="bg1"/>
                </a:solidFill>
                <a:effectLst/>
                <a:uLnTx/>
                <a:uFillTx/>
                <a:latin typeface="Arial"/>
                <a:ea typeface="+mn-ea"/>
                <a:cs typeface="Arial"/>
              </a:rPr>
              <a:t>The contents of this presentation are protected by copyright. </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200" b="0" i="0" u="none" strike="noStrike" kern="1200" cap="none" spc="0" normalizeH="0" baseline="0" noProof="0" dirty="0">
                <a:ln>
                  <a:noFill/>
                </a:ln>
                <a:solidFill>
                  <a:schemeClr val="bg1"/>
                </a:solidFill>
                <a:effectLst/>
                <a:uLnTx/>
                <a:uFillTx/>
                <a:latin typeface="Arial"/>
                <a:ea typeface="+mn-ea"/>
                <a:cs typeface="Arial"/>
              </a:rPr>
              <a:t>This PowerPoint presentation and other associated files distributed with it are supplied to you by PG Online Limited under licence and may be used and copied by you only in accordance with the terms of the licence. Except as expressly permitted by the licence, no part of the materials distributed with this presentation may be used, reproduced, stored in a retrieval system, or transmitted, in any form or by any means, electronic or otherwise, without the prior written permission of PG Online Limited.</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400" b="1" i="0" u="none" strike="noStrike" kern="1200" cap="none" spc="0" normalizeH="0" baseline="0" noProof="0" dirty="0">
                <a:ln>
                  <a:noFill/>
                </a:ln>
                <a:solidFill>
                  <a:schemeClr val="bg1"/>
                </a:solidFill>
                <a:effectLst/>
                <a:uLnTx/>
                <a:uFillTx/>
                <a:latin typeface="+mn-lt"/>
                <a:ea typeface="+mn-ea"/>
                <a:cs typeface="Arial"/>
              </a:rPr>
              <a:t>Acknowledgements</a:t>
            </a:r>
            <a:endParaRPr kumimoji="0" lang="en-GB" sz="1200" b="1" i="0" u="none" strike="noStrike" kern="1200" cap="none" spc="0" normalizeH="0" baseline="0" noProof="0" dirty="0">
              <a:ln>
                <a:noFill/>
              </a:ln>
              <a:solidFill>
                <a:schemeClr val="bg1"/>
              </a:solidFill>
              <a:effectLst/>
              <a:uLnTx/>
              <a:uFillTx/>
              <a:latin typeface="+mn-lt"/>
              <a:ea typeface="+mn-ea"/>
              <a:cs typeface="Arial"/>
            </a:endParaRP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US" sz="1200" b="0" i="0" u="none" strike="noStrike" kern="1200" cap="none" spc="0" normalizeH="0" baseline="0" noProof="0" dirty="0">
                <a:ln>
                  <a:noFill/>
                </a:ln>
                <a:solidFill>
                  <a:schemeClr val="bg1"/>
                </a:solidFill>
                <a:effectLst/>
                <a:uLnTx/>
                <a:uFillTx/>
                <a:latin typeface="+mn-lt"/>
                <a:ea typeface="+mn-ea"/>
                <a:cs typeface="Arial"/>
              </a:rPr>
              <a:t>PG Online Limited would like to thank all contributors for their kind permission to reproduce their photographs or images, screenshots of their websites or other copyright material in the PowerPoint  presentation.</a:t>
            </a:r>
          </a:p>
          <a:p>
            <a:pPr marL="0" marR="0" lvl="0" indent="0" algn="just" defTabSz="457200" rtl="0" eaLnBrk="1" fontAlgn="auto" latinLnBrk="0" hangingPunct="1">
              <a:lnSpc>
                <a:spcPct val="100000"/>
              </a:lnSpc>
              <a:spcBef>
                <a:spcPts val="0"/>
              </a:spcBef>
              <a:spcAft>
                <a:spcPts val="600"/>
              </a:spcAft>
              <a:buClrTx/>
              <a:buSzTx/>
              <a:buFont typeface="Arial"/>
              <a:buNone/>
              <a:tabLst/>
              <a:defRPr/>
            </a:pPr>
            <a:r>
              <a:rPr kumimoji="0" lang="en-US" sz="1200" b="0" i="0" u="none" strike="noStrike" kern="1200" cap="none" spc="0" normalizeH="0" baseline="0" noProof="0" dirty="0">
                <a:ln>
                  <a:noFill/>
                </a:ln>
                <a:solidFill>
                  <a:schemeClr val="bg1"/>
                </a:solidFill>
                <a:effectLst/>
                <a:uLnTx/>
                <a:uFillTx/>
                <a:latin typeface="+mn-lt"/>
                <a:ea typeface="+mn-ea"/>
                <a:cs typeface="Arial"/>
              </a:rPr>
              <a:t>Robot image © </a:t>
            </a:r>
            <a:r>
              <a:rPr kumimoji="0" lang="it-IT" sz="1200" b="0" i="0" u="none" strike="noStrike" kern="1200" cap="none" spc="0" normalizeH="0" baseline="0" noProof="0" dirty="0">
                <a:ln>
                  <a:noFill/>
                </a:ln>
                <a:solidFill>
                  <a:schemeClr val="bg1"/>
                </a:solidFill>
                <a:effectLst/>
                <a:uLnTx/>
                <a:uFillTx/>
                <a:latin typeface="+mn-lt"/>
                <a:ea typeface="+mn-ea"/>
                <a:cs typeface="Arial"/>
              </a:rPr>
              <a:t>Antonello Marangi / Shutterstock.com</a:t>
            </a:r>
          </a:p>
          <a:p>
            <a:pPr marL="0" marR="0" lvl="0" indent="0" algn="just" defTabSz="457200" rtl="0" eaLnBrk="1" fontAlgn="auto" latinLnBrk="0" hangingPunct="1">
              <a:lnSpc>
                <a:spcPct val="100000"/>
              </a:lnSpc>
              <a:spcBef>
                <a:spcPts val="0"/>
              </a:spcBef>
              <a:spcAft>
                <a:spcPts val="600"/>
              </a:spcAft>
              <a:buClrTx/>
              <a:buSzTx/>
              <a:buFont typeface="Arial"/>
              <a:buNone/>
              <a:tabLst/>
              <a:defRPr/>
            </a:pPr>
            <a:r>
              <a:rPr kumimoji="0" lang="en-US" sz="1200" b="0" i="0" u="none" strike="noStrike" kern="1200" cap="none" spc="0" normalizeH="0" baseline="0" noProof="0" dirty="0">
                <a:ln>
                  <a:noFill/>
                </a:ln>
                <a:solidFill>
                  <a:schemeClr val="bg1"/>
                </a:solidFill>
                <a:effectLst/>
                <a:uLnTx/>
                <a:uFillTx/>
                <a:latin typeface="+mn-lt"/>
                <a:ea typeface="+mn-ea"/>
                <a:cs typeface="Arial"/>
              </a:rPr>
              <a:t>Apple Pay image © </a:t>
            </a:r>
            <a:r>
              <a:rPr kumimoji="0" lang="en-US" sz="1200" b="0" i="0" u="none" strike="noStrike" kern="1200" cap="none" spc="0" normalizeH="0" baseline="0" noProof="0" dirty="0" err="1">
                <a:ln>
                  <a:noFill/>
                </a:ln>
                <a:solidFill>
                  <a:schemeClr val="bg1"/>
                </a:solidFill>
                <a:effectLst/>
                <a:uLnTx/>
                <a:uFillTx/>
                <a:latin typeface="+mn-lt"/>
                <a:ea typeface="+mn-ea"/>
                <a:cs typeface="Arial"/>
              </a:rPr>
              <a:t>Bloomicon</a:t>
            </a:r>
            <a:r>
              <a:rPr kumimoji="0" lang="en-US" sz="1200" b="0" i="0" u="none" strike="noStrike" kern="1200" cap="none" spc="0" normalizeH="0" baseline="0" noProof="0" dirty="0">
                <a:ln>
                  <a:noFill/>
                </a:ln>
                <a:solidFill>
                  <a:schemeClr val="bg1"/>
                </a:solidFill>
                <a:effectLst/>
                <a:uLnTx/>
                <a:uFillTx/>
                <a:latin typeface="+mn-lt"/>
                <a:ea typeface="+mn-ea"/>
                <a:cs typeface="Arial"/>
              </a:rPr>
              <a:t> / Shutterstock.com</a:t>
            </a:r>
            <a:endParaRPr kumimoji="0" lang="it-IT" sz="1200" b="0" i="0" u="none" strike="noStrike" kern="1200" cap="none" spc="0" normalizeH="0" baseline="0" noProof="0" dirty="0">
              <a:ln>
                <a:noFill/>
              </a:ln>
              <a:solidFill>
                <a:schemeClr val="bg1"/>
              </a:solidFill>
              <a:effectLst/>
              <a:uLnTx/>
              <a:uFillTx/>
              <a:latin typeface="+mn-lt"/>
              <a:ea typeface="+mn-ea"/>
              <a:cs typeface="Arial"/>
            </a:endParaRPr>
          </a:p>
          <a:p>
            <a:pPr marL="0" marR="0" lvl="0" indent="0" algn="just" defTabSz="457200" rtl="0" eaLnBrk="1" fontAlgn="auto" latinLnBrk="0" hangingPunct="1">
              <a:lnSpc>
                <a:spcPct val="100000"/>
              </a:lnSpc>
              <a:spcBef>
                <a:spcPts val="0"/>
              </a:spcBef>
              <a:spcAft>
                <a:spcPts val="600"/>
              </a:spcAft>
              <a:buClrTx/>
              <a:buSzTx/>
              <a:buFont typeface="Arial"/>
              <a:buNone/>
              <a:tabLst/>
              <a:defRPr/>
            </a:pPr>
            <a:r>
              <a:rPr kumimoji="0" lang="en-US" sz="1200" b="0" i="0" u="none" strike="noStrike" kern="1200" cap="none" spc="0" normalizeH="0" baseline="0" noProof="0" dirty="0">
                <a:ln>
                  <a:noFill/>
                </a:ln>
                <a:solidFill>
                  <a:schemeClr val="bg1"/>
                </a:solidFill>
                <a:effectLst/>
                <a:uLnTx/>
                <a:uFillTx/>
                <a:latin typeface="+mn-lt"/>
                <a:ea typeface="+mn-ea"/>
                <a:cs typeface="Arial"/>
              </a:rPr>
              <a:t>Snapchat image © </a:t>
            </a:r>
            <a:r>
              <a:rPr kumimoji="0" lang="en-US" sz="1200" b="0" i="0" u="none" strike="noStrike" kern="1200" cap="none" spc="0" normalizeH="0" baseline="0" noProof="0" dirty="0" err="1">
                <a:ln>
                  <a:noFill/>
                </a:ln>
                <a:solidFill>
                  <a:schemeClr val="bg1"/>
                </a:solidFill>
                <a:effectLst/>
                <a:uLnTx/>
                <a:uFillTx/>
                <a:latin typeface="+mn-lt"/>
                <a:ea typeface="+mn-ea"/>
                <a:cs typeface="Arial"/>
              </a:rPr>
              <a:t>Georgejmclittle</a:t>
            </a:r>
            <a:r>
              <a:rPr kumimoji="0" lang="en-US" sz="1200" b="0" i="0" u="none" strike="noStrike" kern="1200" cap="none" spc="0" normalizeH="0" baseline="0" noProof="0" dirty="0">
                <a:ln>
                  <a:noFill/>
                </a:ln>
                <a:solidFill>
                  <a:schemeClr val="bg1"/>
                </a:solidFill>
                <a:effectLst/>
                <a:uLnTx/>
                <a:uFillTx/>
                <a:latin typeface="+mn-lt"/>
                <a:ea typeface="+mn-ea"/>
                <a:cs typeface="Arial"/>
              </a:rPr>
              <a:t> / Shutterstock.com</a:t>
            </a:r>
          </a:p>
          <a:p>
            <a:pPr marL="0" marR="0" lvl="0" indent="0" algn="just" defTabSz="457200" rtl="0" eaLnBrk="1" fontAlgn="auto" latinLnBrk="0" hangingPunct="1">
              <a:lnSpc>
                <a:spcPct val="100000"/>
              </a:lnSpc>
              <a:spcBef>
                <a:spcPts val="0"/>
              </a:spcBef>
              <a:spcAft>
                <a:spcPts val="600"/>
              </a:spcAft>
              <a:buClrTx/>
              <a:buSzTx/>
              <a:buFont typeface="Arial"/>
              <a:buNone/>
              <a:tabLst/>
              <a:defRPr/>
            </a:pPr>
            <a:r>
              <a:rPr kumimoji="0" lang="en-US" sz="1200" b="0" i="0" u="none" strike="noStrike" kern="1200" cap="none" spc="0" normalizeH="0" baseline="0" noProof="0" dirty="0">
                <a:ln>
                  <a:noFill/>
                </a:ln>
                <a:solidFill>
                  <a:schemeClr val="bg1"/>
                </a:solidFill>
                <a:effectLst/>
                <a:uLnTx/>
                <a:uFillTx/>
                <a:latin typeface="+mn-lt"/>
                <a:ea typeface="+mn-ea"/>
                <a:cs typeface="Arial"/>
              </a:rPr>
              <a:t>PS4 image © George </a:t>
            </a:r>
            <a:r>
              <a:rPr kumimoji="0" lang="en-US" sz="1200" b="0" i="0" u="none" strike="noStrike" kern="1200" cap="none" spc="0" normalizeH="0" baseline="0" noProof="0" dirty="0" err="1">
                <a:ln>
                  <a:noFill/>
                </a:ln>
                <a:solidFill>
                  <a:schemeClr val="bg1"/>
                </a:solidFill>
                <a:effectLst/>
                <a:uLnTx/>
                <a:uFillTx/>
                <a:latin typeface="+mn-lt"/>
                <a:ea typeface="+mn-ea"/>
                <a:cs typeface="Arial"/>
              </a:rPr>
              <a:t>Dolgikh</a:t>
            </a:r>
            <a:r>
              <a:rPr kumimoji="0" lang="en-US" sz="1200" b="0" i="0" u="none" strike="noStrike" kern="1200" cap="none" spc="0" normalizeH="0" baseline="0" noProof="0" dirty="0">
                <a:ln>
                  <a:noFill/>
                </a:ln>
                <a:solidFill>
                  <a:schemeClr val="bg1"/>
                </a:solidFill>
                <a:effectLst/>
                <a:uLnTx/>
                <a:uFillTx/>
                <a:latin typeface="+mn-lt"/>
                <a:ea typeface="+mn-ea"/>
                <a:cs typeface="Arial"/>
              </a:rPr>
              <a:t> / Shutterstock.com</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US" sz="1200" b="0" i="0" u="none" strike="noStrike" kern="1200" cap="none" spc="0" normalizeH="0" baseline="0" noProof="0" dirty="0">
                <a:ln>
                  <a:noFill/>
                </a:ln>
                <a:solidFill>
                  <a:schemeClr val="bg1"/>
                </a:solidFill>
                <a:effectLst/>
                <a:uLnTx/>
                <a:uFillTx/>
                <a:latin typeface="+mn-lt"/>
                <a:ea typeface="+mn-ea"/>
                <a:cs typeface="Arial"/>
              </a:rPr>
              <a:t>Images unless otherwise stated © Shutterstock</a:t>
            </a:r>
          </a:p>
        </p:txBody>
      </p:sp>
      <mc:AlternateContent xmlns:mc="http://schemas.openxmlformats.org/markup-compatibility/2006" xmlns:p14="http://schemas.microsoft.com/office/powerpoint/2010/main">
        <mc:Choice Requires="p14">
          <p:contentPart p14:bwMode="auto" r:id="rId2">
            <p14:nvContentPartPr>
              <p14:cNvPr id="15" name="Ink 14"/>
              <p14:cNvContentPartPr/>
              <p14:nvPr userDrawn="1"/>
            </p14:nvContentPartPr>
            <p14:xfrm>
              <a:off x="7587237" y="6556136"/>
              <a:ext cx="49320" cy="10080"/>
            </p14:xfrm>
          </p:contentPart>
        </mc:Choice>
        <mc:Fallback xmlns="">
          <p:pic>
            <p:nvPicPr>
              <p:cNvPr id="15" name="Ink 14"/>
              <p:cNvPicPr/>
              <p:nvPr/>
            </p:nvPicPr>
            <p:blipFill>
              <a:blip r:embed="rId3"/>
              <a:stretch>
                <a:fillRect/>
              </a:stretch>
            </p:blipFill>
            <p:spPr>
              <a:xfrm>
                <a:off x="7578237" y="6547136"/>
                <a:ext cx="66960" cy="27720"/>
              </a:xfrm>
              <a:prstGeom prst="rect">
                <a:avLst/>
              </a:prstGeom>
            </p:spPr>
          </p:pic>
        </mc:Fallback>
      </mc:AlternateContent>
      <p:pic>
        <p:nvPicPr>
          <p:cNvPr id="6" name="Graphic 5">
            <a:extLst>
              <a:ext uri="{FF2B5EF4-FFF2-40B4-BE49-F238E27FC236}">
                <a16:creationId xmlns:a16="http://schemas.microsoft.com/office/drawing/2014/main" id="{AC54A010-C53D-45F1-A1DD-597F0024842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7418746" y="6305935"/>
            <a:ext cx="1437917" cy="345965"/>
          </a:xfrm>
          <a:prstGeom prst="rect">
            <a:avLst/>
          </a:prstGeom>
        </p:spPr>
      </p:pic>
      <p:sp>
        <p:nvSpPr>
          <p:cNvPr id="9" name="Rectangle 8">
            <a:extLst>
              <a:ext uri="{FF2B5EF4-FFF2-40B4-BE49-F238E27FC236}">
                <a16:creationId xmlns:a16="http://schemas.microsoft.com/office/drawing/2014/main" id="{74523E14-8835-40A3-85E0-4F18926D1631}"/>
              </a:ext>
            </a:extLst>
          </p:cNvPr>
          <p:cNvSpPr/>
          <p:nvPr userDrawn="1"/>
        </p:nvSpPr>
        <p:spPr>
          <a:xfrm>
            <a:off x="4767849" y="897902"/>
            <a:ext cx="4068000" cy="3713837"/>
          </a:xfrm>
          <a:prstGeom prst="rect">
            <a:avLst/>
          </a:prstGeom>
        </p:spPr>
        <p:txBody>
          <a:bodyPr wrap="square" lIns="0" tIns="0" rIns="0" bIns="0">
            <a:spAutoFit/>
          </a:bodyPr>
          <a:lstStyle/>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400" b="1" i="0" u="none" strike="noStrike" kern="1200" cap="none" spc="0" normalizeH="0" baseline="0" noProof="0">
                <a:ln>
                  <a:noFill/>
                </a:ln>
                <a:solidFill>
                  <a:schemeClr val="bg1"/>
                </a:solidFill>
                <a:effectLst/>
                <a:uLnTx/>
                <a:uFillTx/>
                <a:latin typeface="Arial"/>
                <a:ea typeface="+mn-ea"/>
                <a:cs typeface="Arial"/>
              </a:rPr>
              <a:t>Licence agreement</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200" b="0" i="0" u="none" strike="noStrike" kern="1200" cap="none" spc="0" normalizeH="0" baseline="0" noProof="0">
                <a:ln>
                  <a:noFill/>
                </a:ln>
                <a:solidFill>
                  <a:schemeClr val="bg1"/>
                </a:solidFill>
                <a:effectLst/>
                <a:uLnTx/>
                <a:uFillTx/>
                <a:latin typeface="Arial"/>
                <a:ea typeface="+mn-ea"/>
                <a:cs typeface="Arial"/>
              </a:rPr>
              <a:t>This is a legal agreement between you, the end user, and PG Online Limited. This PowerPoint presentation, teaching guides and other associated files distributed with it is licensed, not sold, to you by PG Online Limited for use under the terms of the licence.</a:t>
            </a:r>
          </a:p>
          <a:p>
            <a:pPr marL="0" marR="0" lvl="0" indent="0" algn="just" defTabSz="457200" rtl="0" eaLnBrk="1" fontAlgn="auto" latinLnBrk="0" hangingPunct="1">
              <a:lnSpc>
                <a:spcPct val="100000"/>
              </a:lnSpc>
              <a:spcBef>
                <a:spcPts val="0"/>
              </a:spcBef>
              <a:spcAft>
                <a:spcPts val="1400"/>
              </a:spcAft>
              <a:buClrTx/>
              <a:buSzTx/>
              <a:buFont typeface="Arial"/>
              <a:buNone/>
              <a:tabLst/>
              <a:defRPr/>
            </a:pPr>
            <a:r>
              <a:rPr kumimoji="0" lang="en-GB" sz="1200" b="0" i="0" u="none" strike="noStrike" kern="1200" cap="none" spc="0" normalizeH="0" baseline="0" noProof="0">
                <a:ln>
                  <a:noFill/>
                </a:ln>
                <a:solidFill>
                  <a:schemeClr val="bg1"/>
                </a:solidFill>
                <a:effectLst/>
                <a:uLnTx/>
                <a:uFillTx/>
                <a:latin typeface="Arial"/>
                <a:ea typeface="+mn-ea"/>
                <a:cs typeface="Arial"/>
              </a:rPr>
              <a:t>The materials distributed with this presentation may be freely copied and used by members of a single institution on a single site only. You are not permitted to share in any way any of the materials or part of the materials with any third party, including users on another site or individuals who are members of a separate institution. You acknowledge that the materials must remain with you, the licencing institution, and no part of the materials may be transferred to another institution. You also agree not to procure, authorise, encourage, facilitate or enable any third party to reproduce these materials in whole or in part without the prior permission of PG Online Limited.</a:t>
            </a:r>
            <a:endParaRPr lang="en-GB" sz="1200">
              <a:solidFill>
                <a:schemeClr val="bg1"/>
              </a:solidFill>
            </a:endParaRPr>
          </a:p>
        </p:txBody>
      </p:sp>
      <p:pic>
        <p:nvPicPr>
          <p:cNvPr id="8" name="Picture 7">
            <a:extLst>
              <a:ext uri="{FF2B5EF4-FFF2-40B4-BE49-F238E27FC236}">
                <a16:creationId xmlns:a16="http://schemas.microsoft.com/office/drawing/2014/main" id="{74E97BA0-9035-49D5-938E-6499622BD562}"/>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1525"/>
            <a:ext cx="9144000" cy="646176"/>
          </a:xfrm>
          <a:prstGeom prst="rect">
            <a:avLst/>
          </a:prstGeom>
        </p:spPr>
      </p:pic>
      <p:sp>
        <p:nvSpPr>
          <p:cNvPr id="10" name="TextBox 9">
            <a:extLst>
              <a:ext uri="{FF2B5EF4-FFF2-40B4-BE49-F238E27FC236}">
                <a16:creationId xmlns:a16="http://schemas.microsoft.com/office/drawing/2014/main" id="{1AFAE0E0-4FA4-427E-9C09-D4A179B9A240}"/>
              </a:ext>
            </a:extLst>
          </p:cNvPr>
          <p:cNvSpPr txBox="1"/>
          <p:nvPr userDrawn="1"/>
        </p:nvSpPr>
        <p:spPr>
          <a:xfrm>
            <a:off x="752495" y="156700"/>
            <a:ext cx="8067635" cy="452432"/>
          </a:xfrm>
          <a:prstGeom prst="rect">
            <a:avLst/>
          </a:prstGeom>
          <a:noFill/>
          <a:effectLst>
            <a:glow rad="228600">
              <a:schemeClr val="accent3">
                <a:satMod val="175000"/>
                <a:alpha val="40000"/>
              </a:schemeClr>
            </a:glow>
          </a:effectLst>
        </p:spPr>
        <p:txBody>
          <a:bodyPr wrap="square" lIns="0" tIns="0" rIns="0" rtlCol="0">
            <a:noAutofit/>
          </a:bodyPr>
          <a:lstStyle/>
          <a:p>
            <a:pPr>
              <a:spcBef>
                <a:spcPts val="288"/>
              </a:spcBef>
            </a:pPr>
            <a:r>
              <a:rPr lang="en-US" sz="1200" b="1">
                <a:solidFill>
                  <a:srgbClr val="FFFFFF"/>
                </a:solidFill>
                <a:effectLst>
                  <a:glow rad="228600">
                    <a:schemeClr val="tx1">
                      <a:alpha val="40000"/>
                    </a:schemeClr>
                  </a:glow>
                </a:effectLst>
                <a:latin typeface="Arial"/>
                <a:cs typeface="Arial"/>
              </a:rPr>
              <a:t>Options talk</a:t>
            </a:r>
          </a:p>
          <a:p>
            <a:pPr marL="0" marR="0" indent="0" algn="l" defTabSz="457200" rtl="0" eaLnBrk="1" fontAlgn="auto" latinLnBrk="0" hangingPunct="1">
              <a:lnSpc>
                <a:spcPct val="100000"/>
              </a:lnSpc>
              <a:spcBef>
                <a:spcPts val="288"/>
              </a:spcBef>
              <a:spcAft>
                <a:spcPts val="0"/>
              </a:spcAft>
              <a:buClrTx/>
              <a:buSzTx/>
              <a:buFontTx/>
              <a:buNone/>
              <a:tabLst/>
              <a:defRPr/>
            </a:pPr>
            <a:r>
              <a:rPr lang="en-US" sz="1200" b="0">
                <a:solidFill>
                  <a:srgbClr val="FFFFFF"/>
                </a:solidFill>
                <a:effectLst>
                  <a:glow rad="228600">
                    <a:schemeClr val="tx1">
                      <a:alpha val="40000"/>
                    </a:schemeClr>
                  </a:glow>
                </a:effectLst>
                <a:latin typeface="Arial"/>
                <a:cs typeface="Arial"/>
              </a:rPr>
              <a:t>Computer Science</a:t>
            </a:r>
          </a:p>
        </p:txBody>
      </p:sp>
    </p:spTree>
    <p:extLst>
      <p:ext uri="{BB962C8B-B14F-4D97-AF65-F5344CB8AC3E}">
        <p14:creationId xmlns:p14="http://schemas.microsoft.com/office/powerpoint/2010/main" val="3098249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28982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81" r:id="rId5"/>
    <p:sldLayoutId id="2147483682" r:id="rId6"/>
    <p:sldLayoutId id="2147483678" r:id="rId7"/>
    <p:sldLayoutId id="2147483680"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eg"/><Relationship Id="rId1" Type="http://schemas.openxmlformats.org/officeDocument/2006/relationships/slideLayout" Target="../slideLayouts/slideLayout4.xml"/><Relationship Id="rId4" Type="http://schemas.openxmlformats.org/officeDocument/2006/relationships/image" Target="../media/image3.sv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8.jpeg"/><Relationship Id="rId1" Type="http://schemas.openxmlformats.org/officeDocument/2006/relationships/slideLayout" Target="../slideLayouts/slideLayout4.xml"/><Relationship Id="rId4" Type="http://schemas.openxmlformats.org/officeDocument/2006/relationships/image" Target="../media/image8.sv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9.jpeg"/><Relationship Id="rId1" Type="http://schemas.openxmlformats.org/officeDocument/2006/relationships/slideLayout" Target="../slideLayouts/slideLayout4.xml"/><Relationship Id="rId4" Type="http://schemas.openxmlformats.org/officeDocument/2006/relationships/image" Target="../media/image8.sv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3.sv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2.png"/><Relationship Id="rId1" Type="http://schemas.openxmlformats.org/officeDocument/2006/relationships/slideLayout" Target="../slideLayouts/slideLayout6.xml"/><Relationship Id="rId4" Type="http://schemas.openxmlformats.org/officeDocument/2006/relationships/image" Target="../media/image8.sv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 Id="rId5" Type="http://schemas.openxmlformats.org/officeDocument/2006/relationships/image" Target="../media/image8.sv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8.sv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5.jpeg"/><Relationship Id="rId1" Type="http://schemas.openxmlformats.org/officeDocument/2006/relationships/slideLayout" Target="../slideLayouts/slideLayout4.xml"/><Relationship Id="rId4" Type="http://schemas.openxmlformats.org/officeDocument/2006/relationships/image" Target="../media/image26.sv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7.jpeg"/><Relationship Id="rId1" Type="http://schemas.openxmlformats.org/officeDocument/2006/relationships/slideLayout" Target="../slideLayouts/slideLayout4.xml"/><Relationship Id="rId4" Type="http://schemas.openxmlformats.org/officeDocument/2006/relationships/image" Target="../media/image26.sv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eg"/><Relationship Id="rId1" Type="http://schemas.openxmlformats.org/officeDocument/2006/relationships/slideLayout" Target="../slideLayouts/slideLayout4.xml"/><Relationship Id="rId4" Type="http://schemas.openxmlformats.org/officeDocument/2006/relationships/image" Target="../media/image3.sv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image" Target="../media/image3.sv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jpeg"/><Relationship Id="rId1" Type="http://schemas.openxmlformats.org/officeDocument/2006/relationships/slideLayout" Target="../slideLayouts/slideLayout4.xml"/><Relationship Id="rId4" Type="http://schemas.openxmlformats.org/officeDocument/2006/relationships/image" Target="../media/image8.sv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Layout" Target="../slideLayouts/slideLayout4.xml"/><Relationship Id="rId4" Type="http://schemas.openxmlformats.org/officeDocument/2006/relationships/image" Target="../media/image3.sv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jpeg"/><Relationship Id="rId1" Type="http://schemas.openxmlformats.org/officeDocument/2006/relationships/slideLayout" Target="../slideLayouts/slideLayout4.xml"/><Relationship Id="rId4" Type="http://schemas.openxmlformats.org/officeDocument/2006/relationships/image" Target="../media/image8.svg"/></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eg"/><Relationship Id="rId1" Type="http://schemas.openxmlformats.org/officeDocument/2006/relationships/slideLayout" Target="../slideLayouts/slideLayout4.xml"/><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4340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AC36218-8712-4AE2-838C-E7E60E08803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3044940" y="2108571"/>
            <a:ext cx="6099060" cy="4749429"/>
          </a:xfrm>
          <a:prstGeom prst="rect">
            <a:avLst/>
          </a:prstGeom>
        </p:spPr>
      </p:pic>
      <p:sp>
        <p:nvSpPr>
          <p:cNvPr id="2" name="Text Placeholder 1">
            <a:extLst>
              <a:ext uri="{FF2B5EF4-FFF2-40B4-BE49-F238E27FC236}">
                <a16:creationId xmlns:a16="http://schemas.microsoft.com/office/drawing/2014/main" id="{D5BB35D1-FDD4-4A20-9A5B-F7D08DAB4E8B}"/>
              </a:ext>
            </a:extLst>
          </p:cNvPr>
          <p:cNvSpPr>
            <a:spLocks noGrp="1"/>
          </p:cNvSpPr>
          <p:nvPr>
            <p:ph type="body" sz="quarter" idx="13"/>
          </p:nvPr>
        </p:nvSpPr>
        <p:spPr/>
        <p:txBody>
          <a:bodyPr/>
          <a:lstStyle/>
          <a:p>
            <a:r>
              <a:rPr lang="en-GB"/>
              <a:t>Entrepreneurs &amp; start-ups</a:t>
            </a:r>
          </a:p>
        </p:txBody>
      </p:sp>
      <p:sp>
        <p:nvSpPr>
          <p:cNvPr id="3" name="Text Placeholder 2">
            <a:extLst>
              <a:ext uri="{FF2B5EF4-FFF2-40B4-BE49-F238E27FC236}">
                <a16:creationId xmlns:a16="http://schemas.microsoft.com/office/drawing/2014/main" id="{909DF09E-8F4E-4280-A41B-5B748D493740}"/>
              </a:ext>
            </a:extLst>
          </p:cNvPr>
          <p:cNvSpPr>
            <a:spLocks noGrp="1"/>
          </p:cNvSpPr>
          <p:nvPr>
            <p:ph type="body" sz="quarter" idx="14"/>
          </p:nvPr>
        </p:nvSpPr>
        <p:spPr/>
        <p:txBody>
          <a:bodyPr/>
          <a:lstStyle/>
          <a:p>
            <a:r>
              <a:rPr lang="en-GB"/>
              <a:t>It took just three people to create Snapchat</a:t>
            </a:r>
          </a:p>
          <a:p>
            <a:pPr lvl="1"/>
            <a:r>
              <a:rPr lang="en-GB"/>
              <a:t>Bobby Murphy was the programmer who coded</a:t>
            </a:r>
            <a:br>
              <a:rPr lang="en-GB"/>
            </a:br>
            <a:r>
              <a:rPr lang="en-GB"/>
              <a:t>the app</a:t>
            </a:r>
          </a:p>
          <a:p>
            <a:r>
              <a:rPr lang="en-GB"/>
              <a:t>Within four years the software was</a:t>
            </a:r>
            <a:br>
              <a:rPr lang="en-GB"/>
            </a:br>
            <a:r>
              <a:rPr lang="en-GB"/>
              <a:t>sending six billion videos per day</a:t>
            </a:r>
          </a:p>
          <a:p>
            <a:pPr lvl="1"/>
            <a:r>
              <a:rPr lang="en-GB"/>
              <a:t>Most entrepreneurs can’t imagine </a:t>
            </a:r>
            <a:br>
              <a:rPr lang="en-GB"/>
            </a:br>
            <a:r>
              <a:rPr lang="en-GB"/>
              <a:t>having made it without a </a:t>
            </a:r>
            <a:br>
              <a:rPr lang="en-GB"/>
            </a:br>
            <a:r>
              <a:rPr lang="en-GB"/>
              <a:t>knowledge of IT and</a:t>
            </a:r>
            <a:br>
              <a:rPr lang="en-GB"/>
            </a:br>
            <a:r>
              <a:rPr lang="en-GB"/>
              <a:t>Computer Science</a:t>
            </a:r>
          </a:p>
        </p:txBody>
      </p:sp>
      <p:pic>
        <p:nvPicPr>
          <p:cNvPr id="9" name="Graphic 8">
            <a:extLst>
              <a:ext uri="{FF2B5EF4-FFF2-40B4-BE49-F238E27FC236}">
                <a16:creationId xmlns:a16="http://schemas.microsoft.com/office/drawing/2014/main" id="{348B9AA0-9735-4234-A36C-B35893808C6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746" y="6305935"/>
            <a:ext cx="1437917" cy="345965"/>
          </a:xfrm>
          <a:prstGeom prst="rect">
            <a:avLst/>
          </a:prstGeom>
        </p:spPr>
      </p:pic>
    </p:spTree>
    <p:extLst>
      <p:ext uri="{BB962C8B-B14F-4D97-AF65-F5344CB8AC3E}">
        <p14:creationId xmlns:p14="http://schemas.microsoft.com/office/powerpoint/2010/main" val="7621686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FDFF0CD-079F-4970-9882-4891A1E3CE6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647700"/>
            <a:ext cx="9144000" cy="6210299"/>
          </a:xfrm>
          <a:prstGeom prst="rect">
            <a:avLst/>
          </a:prstGeom>
        </p:spPr>
      </p:pic>
      <p:sp>
        <p:nvSpPr>
          <p:cNvPr id="2" name="Text Placeholder 1">
            <a:extLst>
              <a:ext uri="{FF2B5EF4-FFF2-40B4-BE49-F238E27FC236}">
                <a16:creationId xmlns:a16="http://schemas.microsoft.com/office/drawing/2014/main" id="{D5BB35D1-FDD4-4A20-9A5B-F7D08DAB4E8B}"/>
              </a:ext>
            </a:extLst>
          </p:cNvPr>
          <p:cNvSpPr>
            <a:spLocks noGrp="1"/>
          </p:cNvSpPr>
          <p:nvPr>
            <p:ph type="body" sz="quarter" idx="13"/>
          </p:nvPr>
        </p:nvSpPr>
        <p:spPr/>
        <p:txBody>
          <a:bodyPr/>
          <a:lstStyle/>
          <a:p>
            <a:r>
              <a:rPr lang="en-GB">
                <a:solidFill>
                  <a:schemeClr val="bg1"/>
                </a:solidFill>
              </a:rPr>
              <a:t>Big companies in the UK</a:t>
            </a:r>
          </a:p>
        </p:txBody>
      </p:sp>
      <p:sp>
        <p:nvSpPr>
          <p:cNvPr id="3" name="Text Placeholder 2">
            <a:extLst>
              <a:ext uri="{FF2B5EF4-FFF2-40B4-BE49-F238E27FC236}">
                <a16:creationId xmlns:a16="http://schemas.microsoft.com/office/drawing/2014/main" id="{909DF09E-8F4E-4280-A41B-5B748D493740}"/>
              </a:ext>
            </a:extLst>
          </p:cNvPr>
          <p:cNvSpPr>
            <a:spLocks noGrp="1"/>
          </p:cNvSpPr>
          <p:nvPr>
            <p:ph type="body" sz="quarter" idx="14"/>
          </p:nvPr>
        </p:nvSpPr>
        <p:spPr/>
        <p:txBody>
          <a:bodyPr/>
          <a:lstStyle/>
          <a:p>
            <a:r>
              <a:rPr lang="en-GB">
                <a:solidFill>
                  <a:schemeClr val="bg1"/>
                </a:solidFill>
              </a:rPr>
              <a:t>Major international companies are </a:t>
            </a:r>
            <a:br>
              <a:rPr lang="en-GB">
                <a:solidFill>
                  <a:schemeClr val="bg1"/>
                </a:solidFill>
              </a:rPr>
            </a:br>
            <a:r>
              <a:rPr lang="en-GB">
                <a:solidFill>
                  <a:schemeClr val="bg1"/>
                </a:solidFill>
              </a:rPr>
              <a:t>present in the UK and looking for </a:t>
            </a:r>
            <a:br>
              <a:rPr lang="en-GB">
                <a:solidFill>
                  <a:schemeClr val="bg1"/>
                </a:solidFill>
              </a:rPr>
            </a:br>
            <a:r>
              <a:rPr lang="en-GB">
                <a:solidFill>
                  <a:schemeClr val="bg1"/>
                </a:solidFill>
              </a:rPr>
              <a:t>bright new talent</a:t>
            </a:r>
          </a:p>
          <a:p>
            <a:pPr lvl="1"/>
            <a:r>
              <a:rPr lang="en-GB">
                <a:solidFill>
                  <a:schemeClr val="bg1"/>
                </a:solidFill>
              </a:rPr>
              <a:t>Google</a:t>
            </a:r>
          </a:p>
          <a:p>
            <a:pPr lvl="1"/>
            <a:r>
              <a:rPr lang="en-GB">
                <a:solidFill>
                  <a:schemeClr val="bg1"/>
                </a:solidFill>
              </a:rPr>
              <a:t>Microsoft</a:t>
            </a:r>
          </a:p>
          <a:p>
            <a:pPr lvl="1"/>
            <a:r>
              <a:rPr lang="en-GB">
                <a:solidFill>
                  <a:schemeClr val="bg1"/>
                </a:solidFill>
              </a:rPr>
              <a:t>Apple</a:t>
            </a:r>
          </a:p>
          <a:p>
            <a:pPr lvl="1"/>
            <a:r>
              <a:rPr lang="en-GB">
                <a:solidFill>
                  <a:schemeClr val="bg1"/>
                </a:solidFill>
              </a:rPr>
              <a:t>Samsung</a:t>
            </a:r>
          </a:p>
          <a:p>
            <a:pPr lvl="1"/>
            <a:r>
              <a:rPr lang="en-GB">
                <a:solidFill>
                  <a:schemeClr val="bg1"/>
                </a:solidFill>
              </a:rPr>
              <a:t>Facebook</a:t>
            </a:r>
          </a:p>
          <a:p>
            <a:endParaRPr lang="en-GB">
              <a:solidFill>
                <a:schemeClr val="bg1"/>
              </a:solidFill>
            </a:endParaRPr>
          </a:p>
        </p:txBody>
      </p:sp>
      <p:pic>
        <p:nvPicPr>
          <p:cNvPr id="9" name="Graphic 8">
            <a:extLst>
              <a:ext uri="{FF2B5EF4-FFF2-40B4-BE49-F238E27FC236}">
                <a16:creationId xmlns:a16="http://schemas.microsoft.com/office/drawing/2014/main" id="{A6B7908E-D436-427D-9174-8A0ADEEC27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746" y="6305935"/>
            <a:ext cx="1437917" cy="345965"/>
          </a:xfrm>
          <a:prstGeom prst="rect">
            <a:avLst/>
          </a:prstGeom>
        </p:spPr>
      </p:pic>
    </p:spTree>
    <p:extLst>
      <p:ext uri="{BB962C8B-B14F-4D97-AF65-F5344CB8AC3E}">
        <p14:creationId xmlns:p14="http://schemas.microsoft.com/office/powerpoint/2010/main" val="1998904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B7CBF9D-E88C-4496-9C13-2D5D73F7ADC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647700"/>
            <a:ext cx="9144001" cy="6210299"/>
          </a:xfrm>
          <a:prstGeom prst="rect">
            <a:avLst/>
          </a:prstGeom>
        </p:spPr>
      </p:pic>
      <p:sp>
        <p:nvSpPr>
          <p:cNvPr id="2" name="Text Placeholder 1">
            <a:extLst>
              <a:ext uri="{FF2B5EF4-FFF2-40B4-BE49-F238E27FC236}">
                <a16:creationId xmlns:a16="http://schemas.microsoft.com/office/drawing/2014/main" id="{D5BB35D1-FDD4-4A20-9A5B-F7D08DAB4E8B}"/>
              </a:ext>
            </a:extLst>
          </p:cNvPr>
          <p:cNvSpPr>
            <a:spLocks noGrp="1"/>
          </p:cNvSpPr>
          <p:nvPr>
            <p:ph type="body" sz="quarter" idx="13"/>
          </p:nvPr>
        </p:nvSpPr>
        <p:spPr/>
        <p:txBody>
          <a:bodyPr/>
          <a:lstStyle/>
          <a:p>
            <a:r>
              <a:rPr lang="en-GB"/>
              <a:t>A strong games industry</a:t>
            </a:r>
          </a:p>
        </p:txBody>
      </p:sp>
      <p:sp>
        <p:nvSpPr>
          <p:cNvPr id="3" name="Text Placeholder 2">
            <a:extLst>
              <a:ext uri="{FF2B5EF4-FFF2-40B4-BE49-F238E27FC236}">
                <a16:creationId xmlns:a16="http://schemas.microsoft.com/office/drawing/2014/main" id="{909DF09E-8F4E-4280-A41B-5B748D493740}"/>
              </a:ext>
            </a:extLst>
          </p:cNvPr>
          <p:cNvSpPr>
            <a:spLocks noGrp="1"/>
          </p:cNvSpPr>
          <p:nvPr>
            <p:ph type="body" sz="quarter" idx="14"/>
          </p:nvPr>
        </p:nvSpPr>
        <p:spPr/>
        <p:txBody>
          <a:bodyPr/>
          <a:lstStyle/>
          <a:p>
            <a:r>
              <a:rPr lang="en-GB"/>
              <a:t>The UK is well known for its </a:t>
            </a:r>
            <a:br>
              <a:rPr lang="en-GB"/>
            </a:br>
            <a:r>
              <a:rPr lang="en-GB"/>
              <a:t>games development </a:t>
            </a:r>
          </a:p>
          <a:p>
            <a:r>
              <a:rPr lang="en-GB"/>
              <a:t>The following were all </a:t>
            </a:r>
            <a:br>
              <a:rPr lang="en-GB"/>
            </a:br>
            <a:r>
              <a:rPr lang="en-GB"/>
              <a:t>made in the UK:</a:t>
            </a:r>
          </a:p>
          <a:p>
            <a:pPr lvl="1"/>
            <a:r>
              <a:rPr lang="en-GB"/>
              <a:t>Grand Theft Auto (Edinburgh)</a:t>
            </a:r>
          </a:p>
          <a:p>
            <a:pPr lvl="1"/>
            <a:r>
              <a:rPr lang="en-GB"/>
              <a:t>Elite Dangerous (Cambridge)</a:t>
            </a:r>
          </a:p>
          <a:p>
            <a:pPr lvl="1"/>
            <a:r>
              <a:rPr lang="en-GB"/>
              <a:t>Candy Crush (London)</a:t>
            </a:r>
          </a:p>
          <a:p>
            <a:pPr lvl="1"/>
            <a:r>
              <a:rPr lang="en-GB"/>
              <a:t>Batman: </a:t>
            </a:r>
            <a:r>
              <a:rPr lang="en-GB" err="1"/>
              <a:t>Arkham</a:t>
            </a:r>
            <a:r>
              <a:rPr lang="en-GB"/>
              <a:t> (London)</a:t>
            </a:r>
          </a:p>
          <a:p>
            <a:pPr lvl="1"/>
            <a:r>
              <a:rPr lang="en-GB"/>
              <a:t>Sonic Forces (Leamington Spa)</a:t>
            </a:r>
          </a:p>
          <a:p>
            <a:pPr lvl="1"/>
            <a:r>
              <a:rPr lang="en-GB"/>
              <a:t>Burnout Paradise (Guildford)</a:t>
            </a:r>
            <a:br>
              <a:rPr lang="en-GB"/>
            </a:br>
            <a:endParaRPr lang="en-GB"/>
          </a:p>
          <a:p>
            <a:endParaRPr lang="en-GB"/>
          </a:p>
        </p:txBody>
      </p:sp>
      <p:pic>
        <p:nvPicPr>
          <p:cNvPr id="9" name="Graphic 8">
            <a:extLst>
              <a:ext uri="{FF2B5EF4-FFF2-40B4-BE49-F238E27FC236}">
                <a16:creationId xmlns:a16="http://schemas.microsoft.com/office/drawing/2014/main" id="{E11F2F18-E29F-40AE-9579-23E86D63941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746" y="6305935"/>
            <a:ext cx="1437917" cy="345965"/>
          </a:xfrm>
          <a:prstGeom prst="rect">
            <a:avLst/>
          </a:prstGeom>
        </p:spPr>
      </p:pic>
    </p:spTree>
    <p:extLst>
      <p:ext uri="{BB962C8B-B14F-4D97-AF65-F5344CB8AC3E}">
        <p14:creationId xmlns:p14="http://schemas.microsoft.com/office/powerpoint/2010/main" val="1232693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B9BD4B5-B959-4881-9C5D-81B15676CF3A}"/>
              </a:ext>
            </a:extLst>
          </p:cNvPr>
          <p:cNvSpPr>
            <a:spLocks noGrp="1"/>
          </p:cNvSpPr>
          <p:nvPr>
            <p:ph type="body" sz="quarter" idx="13"/>
          </p:nvPr>
        </p:nvSpPr>
        <p:spPr/>
        <p:txBody>
          <a:bodyPr/>
          <a:lstStyle/>
          <a:p>
            <a:r>
              <a:rPr lang="en-GB" dirty="0"/>
              <a:t>Course content – OCR/AQA</a:t>
            </a:r>
          </a:p>
        </p:txBody>
      </p:sp>
      <p:sp>
        <p:nvSpPr>
          <p:cNvPr id="3" name="Text Placeholder 2">
            <a:extLst>
              <a:ext uri="{FF2B5EF4-FFF2-40B4-BE49-F238E27FC236}">
                <a16:creationId xmlns:a16="http://schemas.microsoft.com/office/drawing/2014/main" id="{9B4E9A77-3381-40E0-B59B-3FB40B6776B2}"/>
              </a:ext>
            </a:extLst>
          </p:cNvPr>
          <p:cNvSpPr>
            <a:spLocks noGrp="1"/>
          </p:cNvSpPr>
          <p:nvPr>
            <p:ph type="body" sz="quarter" idx="14"/>
          </p:nvPr>
        </p:nvSpPr>
        <p:spPr/>
        <p:txBody>
          <a:bodyPr/>
          <a:lstStyle/>
          <a:p>
            <a:r>
              <a:rPr lang="en-GB"/>
              <a:t>The GCSE is assessed through two external exams</a:t>
            </a:r>
          </a:p>
          <a:p>
            <a:pPr lvl="1"/>
            <a:r>
              <a:rPr lang="en-GB">
                <a:solidFill>
                  <a:srgbClr val="AC2442"/>
                </a:solidFill>
              </a:rPr>
              <a:t>Each exam is worth 50%</a:t>
            </a:r>
          </a:p>
          <a:p>
            <a:r>
              <a:rPr lang="en-GB"/>
              <a:t>There will be ample opportunity to program during the course</a:t>
            </a:r>
          </a:p>
          <a:p>
            <a:pPr lvl="1"/>
            <a:r>
              <a:rPr lang="en-GB">
                <a:solidFill>
                  <a:srgbClr val="AC2442"/>
                </a:solidFill>
              </a:rPr>
              <a:t>You will be given a programming task to complete, </a:t>
            </a:r>
            <a:br>
              <a:rPr lang="en-GB">
                <a:solidFill>
                  <a:srgbClr val="AC2442"/>
                </a:solidFill>
              </a:rPr>
            </a:br>
            <a:r>
              <a:rPr lang="en-GB">
                <a:solidFill>
                  <a:srgbClr val="AC2442"/>
                </a:solidFill>
              </a:rPr>
              <a:t>but the marks won’t count which takes the pressure off you </a:t>
            </a:r>
            <a:br>
              <a:rPr lang="en-GB">
                <a:solidFill>
                  <a:srgbClr val="AC2442"/>
                </a:solidFill>
              </a:rPr>
            </a:br>
            <a:r>
              <a:rPr lang="en-GB">
                <a:solidFill>
                  <a:srgbClr val="AC2442"/>
                </a:solidFill>
              </a:rPr>
              <a:t>as you code</a:t>
            </a:r>
          </a:p>
          <a:p>
            <a:pPr lvl="1"/>
            <a:endParaRPr lang="en-GB"/>
          </a:p>
        </p:txBody>
      </p:sp>
    </p:spTree>
    <p:extLst>
      <p:ext uri="{BB962C8B-B14F-4D97-AF65-F5344CB8AC3E}">
        <p14:creationId xmlns:p14="http://schemas.microsoft.com/office/powerpoint/2010/main" val="19277089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B9BD4B5-B959-4881-9C5D-81B15676CF3A}"/>
              </a:ext>
            </a:extLst>
          </p:cNvPr>
          <p:cNvSpPr>
            <a:spLocks noGrp="1"/>
          </p:cNvSpPr>
          <p:nvPr>
            <p:ph type="body" sz="quarter" idx="13"/>
          </p:nvPr>
        </p:nvSpPr>
        <p:spPr/>
        <p:txBody>
          <a:bodyPr/>
          <a:lstStyle/>
          <a:p>
            <a:r>
              <a:rPr lang="en-GB" dirty="0"/>
              <a:t>Course content – Edexcel</a:t>
            </a:r>
          </a:p>
        </p:txBody>
      </p:sp>
      <p:sp>
        <p:nvSpPr>
          <p:cNvPr id="3" name="Text Placeholder 2">
            <a:extLst>
              <a:ext uri="{FF2B5EF4-FFF2-40B4-BE49-F238E27FC236}">
                <a16:creationId xmlns:a16="http://schemas.microsoft.com/office/drawing/2014/main" id="{9B4E9A77-3381-40E0-B59B-3FB40B6776B2}"/>
              </a:ext>
            </a:extLst>
          </p:cNvPr>
          <p:cNvSpPr>
            <a:spLocks noGrp="1"/>
          </p:cNvSpPr>
          <p:nvPr>
            <p:ph type="body" sz="quarter" idx="14"/>
          </p:nvPr>
        </p:nvSpPr>
        <p:spPr/>
        <p:txBody>
          <a:bodyPr/>
          <a:lstStyle/>
          <a:p>
            <a:r>
              <a:rPr lang="en-GB" dirty="0"/>
              <a:t>The GCSE is assessed through one external exam (worth 50%)</a:t>
            </a:r>
          </a:p>
          <a:p>
            <a:pPr lvl="1"/>
            <a:r>
              <a:rPr lang="en-GB" dirty="0">
                <a:solidFill>
                  <a:srgbClr val="AC2442"/>
                </a:solidFill>
              </a:rPr>
              <a:t>Computational thinking, data, computers, networks, issues and impact</a:t>
            </a:r>
          </a:p>
          <a:p>
            <a:r>
              <a:rPr lang="en-GB" dirty="0"/>
              <a:t>This is a very practical course with a second paper that needs you to design, write, test and </a:t>
            </a:r>
            <a:br>
              <a:rPr lang="en-GB" dirty="0"/>
            </a:br>
            <a:r>
              <a:rPr lang="en-GB" dirty="0"/>
              <a:t>refine programs (worth 50%)</a:t>
            </a:r>
          </a:p>
          <a:p>
            <a:pPr lvl="1"/>
            <a:r>
              <a:rPr lang="en-GB" dirty="0">
                <a:solidFill>
                  <a:srgbClr val="AC2442"/>
                </a:solidFill>
              </a:rPr>
              <a:t>You will be creating program code in an IDE during a </a:t>
            </a:r>
            <a:br>
              <a:rPr lang="en-GB" dirty="0">
                <a:solidFill>
                  <a:srgbClr val="AC2442"/>
                </a:solidFill>
              </a:rPr>
            </a:br>
            <a:r>
              <a:rPr lang="en-GB" dirty="0">
                <a:solidFill>
                  <a:srgbClr val="AC2442"/>
                </a:solidFill>
              </a:rPr>
              <a:t>2 hour exam</a:t>
            </a:r>
          </a:p>
          <a:p>
            <a:pPr lvl="1"/>
            <a:endParaRPr lang="en-GB" dirty="0"/>
          </a:p>
        </p:txBody>
      </p:sp>
    </p:spTree>
    <p:extLst>
      <p:ext uri="{BB962C8B-B14F-4D97-AF65-F5344CB8AC3E}">
        <p14:creationId xmlns:p14="http://schemas.microsoft.com/office/powerpoint/2010/main" val="15821595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A6A85A8-C645-4EA5-B946-EB1B2BEFB07E}"/>
              </a:ext>
            </a:extLst>
          </p:cNvPr>
          <p:cNvSpPr>
            <a:spLocks noGrp="1"/>
          </p:cNvSpPr>
          <p:nvPr>
            <p:ph type="body" sz="quarter" idx="13"/>
          </p:nvPr>
        </p:nvSpPr>
        <p:spPr/>
        <p:txBody>
          <a:bodyPr/>
          <a:lstStyle/>
          <a:p>
            <a:r>
              <a:rPr lang="en-GB"/>
              <a:t>What will I learn?</a:t>
            </a:r>
          </a:p>
        </p:txBody>
      </p:sp>
      <p:sp>
        <p:nvSpPr>
          <p:cNvPr id="3" name="Text Placeholder 2">
            <a:extLst>
              <a:ext uri="{FF2B5EF4-FFF2-40B4-BE49-F238E27FC236}">
                <a16:creationId xmlns:a16="http://schemas.microsoft.com/office/drawing/2014/main" id="{CC2DB67C-3DC0-4425-B06D-7E4D4F13D255}"/>
              </a:ext>
            </a:extLst>
          </p:cNvPr>
          <p:cNvSpPr>
            <a:spLocks noGrp="1"/>
          </p:cNvSpPr>
          <p:nvPr>
            <p:ph type="body" sz="quarter" idx="14"/>
          </p:nvPr>
        </p:nvSpPr>
        <p:spPr/>
        <p:txBody>
          <a:bodyPr/>
          <a:lstStyle/>
          <a:p>
            <a:r>
              <a:rPr lang="en-GB"/>
              <a:t>This GCSE will equip you with a range of transferable practical and theoretical skills:</a:t>
            </a:r>
          </a:p>
          <a:p>
            <a:pPr lvl="1"/>
            <a:r>
              <a:rPr lang="en-GB"/>
              <a:t>Programming skills in a modern language</a:t>
            </a:r>
          </a:p>
          <a:p>
            <a:pPr lvl="1"/>
            <a:r>
              <a:rPr lang="en-GB"/>
              <a:t>An understanding of how computers and networks work</a:t>
            </a:r>
          </a:p>
          <a:p>
            <a:pPr lvl="1"/>
            <a:r>
              <a:rPr lang="en-GB"/>
              <a:t>Knowledge of cyber-security and how hackers attack systems </a:t>
            </a:r>
          </a:p>
        </p:txBody>
      </p:sp>
      <p:pic>
        <p:nvPicPr>
          <p:cNvPr id="12" name="Graphic 11">
            <a:extLst>
              <a:ext uri="{FF2B5EF4-FFF2-40B4-BE49-F238E27FC236}">
                <a16:creationId xmlns:a16="http://schemas.microsoft.com/office/drawing/2014/main" id="{57B48A22-80BF-4E38-A96C-3265AE85DE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418746" y="6305935"/>
            <a:ext cx="1437917" cy="345965"/>
          </a:xfrm>
          <a:prstGeom prst="rect">
            <a:avLst/>
          </a:prstGeom>
        </p:spPr>
      </p:pic>
    </p:spTree>
    <p:extLst>
      <p:ext uri="{BB962C8B-B14F-4D97-AF65-F5344CB8AC3E}">
        <p14:creationId xmlns:p14="http://schemas.microsoft.com/office/powerpoint/2010/main" val="11228810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AC2442"/>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BE1749E-934C-4754-842F-B9B145C107CD}"/>
              </a:ext>
            </a:extLst>
          </p:cNvPr>
          <p:cNvSpPr>
            <a:spLocks noGrp="1"/>
          </p:cNvSpPr>
          <p:nvPr>
            <p:ph type="body" sz="quarter" idx="13"/>
          </p:nvPr>
        </p:nvSpPr>
        <p:spPr/>
        <p:txBody>
          <a:bodyPr/>
          <a:lstStyle/>
          <a:p>
            <a:r>
              <a:rPr lang="en-GB" dirty="0">
                <a:solidFill>
                  <a:schemeClr val="bg1"/>
                </a:solidFill>
              </a:rPr>
              <a:t>Equip yourself for success</a:t>
            </a:r>
          </a:p>
        </p:txBody>
      </p:sp>
      <p:sp>
        <p:nvSpPr>
          <p:cNvPr id="3" name="Text Placeholder 2">
            <a:extLst>
              <a:ext uri="{FF2B5EF4-FFF2-40B4-BE49-F238E27FC236}">
                <a16:creationId xmlns:a16="http://schemas.microsoft.com/office/drawing/2014/main" id="{A34FF6FB-2933-4037-8483-3FCC37879154}"/>
              </a:ext>
            </a:extLst>
          </p:cNvPr>
          <p:cNvSpPr>
            <a:spLocks noGrp="1"/>
          </p:cNvSpPr>
          <p:nvPr>
            <p:ph type="body" sz="quarter" idx="14"/>
          </p:nvPr>
        </p:nvSpPr>
        <p:spPr/>
        <p:txBody>
          <a:bodyPr/>
          <a:lstStyle/>
          <a:p>
            <a:r>
              <a:rPr lang="en-GB" dirty="0">
                <a:solidFill>
                  <a:schemeClr val="bg1"/>
                </a:solidFill>
              </a:rPr>
              <a:t>IT, programming and computer services have an ever-growing number of jobs in the UK</a:t>
            </a:r>
          </a:p>
        </p:txBody>
      </p:sp>
      <p:grpSp>
        <p:nvGrpSpPr>
          <p:cNvPr id="9" name="Group 8">
            <a:extLst>
              <a:ext uri="{FF2B5EF4-FFF2-40B4-BE49-F238E27FC236}">
                <a16:creationId xmlns:a16="http://schemas.microsoft.com/office/drawing/2014/main" id="{27F4ACDF-14A6-5932-8356-BB47A682E99D}"/>
              </a:ext>
            </a:extLst>
          </p:cNvPr>
          <p:cNvGrpSpPr/>
          <p:nvPr/>
        </p:nvGrpSpPr>
        <p:grpSpPr>
          <a:xfrm>
            <a:off x="2709962" y="3607938"/>
            <a:ext cx="1008000" cy="3250063"/>
            <a:chOff x="3052468" y="3607938"/>
            <a:chExt cx="1008000" cy="3250063"/>
          </a:xfrm>
        </p:grpSpPr>
        <p:sp>
          <p:nvSpPr>
            <p:cNvPr id="32" name="Rectangle 31">
              <a:extLst>
                <a:ext uri="{FF2B5EF4-FFF2-40B4-BE49-F238E27FC236}">
                  <a16:creationId xmlns:a16="http://schemas.microsoft.com/office/drawing/2014/main" id="{583135BA-64C2-02CB-07A9-B5B046F08E4F}"/>
                </a:ext>
              </a:extLst>
            </p:cNvPr>
            <p:cNvSpPr/>
            <p:nvPr/>
          </p:nvSpPr>
          <p:spPr>
            <a:xfrm>
              <a:off x="3052468" y="3607938"/>
              <a:ext cx="1008000" cy="3250063"/>
            </a:xfrm>
            <a:prstGeom prst="rect">
              <a:avLst/>
            </a:prstGeom>
            <a:gradFill>
              <a:gsLst>
                <a:gs pos="100000">
                  <a:srgbClr val="AC2442"/>
                </a:gs>
                <a:gs pos="0">
                  <a:schemeClr val="bg1">
                    <a:alpha val="5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2FB4C9C3-ADFF-43CC-85DF-5213625DC4DB}"/>
                </a:ext>
              </a:extLst>
            </p:cNvPr>
            <p:cNvSpPr txBox="1"/>
            <p:nvPr/>
          </p:nvSpPr>
          <p:spPr>
            <a:xfrm>
              <a:off x="3052468" y="6488668"/>
              <a:ext cx="1008000" cy="369332"/>
            </a:xfrm>
            <a:prstGeom prst="rect">
              <a:avLst/>
            </a:prstGeom>
            <a:noFill/>
          </p:spPr>
          <p:txBody>
            <a:bodyPr wrap="square" lIns="0" tIns="0" rIns="0" bIns="0" rtlCol="0">
              <a:spAutoFit/>
            </a:bodyPr>
            <a:lstStyle/>
            <a:p>
              <a:pPr algn="ctr"/>
              <a:r>
                <a:rPr lang="en-GB" sz="2400" b="1" dirty="0">
                  <a:solidFill>
                    <a:schemeClr val="bg1">
                      <a:alpha val="79000"/>
                    </a:schemeClr>
                  </a:solidFill>
                </a:rPr>
                <a:t>2017</a:t>
              </a:r>
            </a:p>
          </p:txBody>
        </p:sp>
        <p:sp>
          <p:nvSpPr>
            <p:cNvPr id="22" name="TextBox 21">
              <a:extLst>
                <a:ext uri="{FF2B5EF4-FFF2-40B4-BE49-F238E27FC236}">
                  <a16:creationId xmlns:a16="http://schemas.microsoft.com/office/drawing/2014/main" id="{7577CA19-ADD0-4228-BAB7-2F1D0DF9D8A3}"/>
                </a:ext>
              </a:extLst>
            </p:cNvPr>
            <p:cNvSpPr txBox="1"/>
            <p:nvPr/>
          </p:nvSpPr>
          <p:spPr>
            <a:xfrm>
              <a:off x="3052468" y="3607938"/>
              <a:ext cx="1008000" cy="282573"/>
            </a:xfrm>
            <a:prstGeom prst="rect">
              <a:avLst/>
            </a:prstGeom>
            <a:noFill/>
          </p:spPr>
          <p:txBody>
            <a:bodyPr wrap="square" lIns="0" tIns="36000" rIns="0" bIns="0" rtlCol="0">
              <a:spAutoFit/>
            </a:bodyPr>
            <a:lstStyle/>
            <a:p>
              <a:pPr algn="ctr"/>
              <a:r>
                <a:rPr lang="en-GB" sz="1600" b="1" dirty="0">
                  <a:solidFill>
                    <a:srgbClr val="AC2442"/>
                  </a:solidFill>
                </a:rPr>
                <a:t>712,000</a:t>
              </a:r>
            </a:p>
          </p:txBody>
        </p:sp>
      </p:grpSp>
      <p:grpSp>
        <p:nvGrpSpPr>
          <p:cNvPr id="8" name="Group 7">
            <a:extLst>
              <a:ext uri="{FF2B5EF4-FFF2-40B4-BE49-F238E27FC236}">
                <a16:creationId xmlns:a16="http://schemas.microsoft.com/office/drawing/2014/main" id="{2F357DE4-2412-C4A7-7374-092461E3373B}"/>
              </a:ext>
            </a:extLst>
          </p:cNvPr>
          <p:cNvGrpSpPr/>
          <p:nvPr/>
        </p:nvGrpSpPr>
        <p:grpSpPr>
          <a:xfrm>
            <a:off x="4064943" y="3512079"/>
            <a:ext cx="1008000" cy="3345922"/>
            <a:chOff x="4318318" y="3512079"/>
            <a:chExt cx="1008000" cy="3345922"/>
          </a:xfrm>
        </p:grpSpPr>
        <p:sp>
          <p:nvSpPr>
            <p:cNvPr id="31" name="Rectangle 30">
              <a:extLst>
                <a:ext uri="{FF2B5EF4-FFF2-40B4-BE49-F238E27FC236}">
                  <a16:creationId xmlns:a16="http://schemas.microsoft.com/office/drawing/2014/main" id="{DB7EBCB9-2A6D-AF58-1D20-2B6C6BEC670F}"/>
                </a:ext>
              </a:extLst>
            </p:cNvPr>
            <p:cNvSpPr/>
            <p:nvPr/>
          </p:nvSpPr>
          <p:spPr>
            <a:xfrm>
              <a:off x="4318318" y="3512079"/>
              <a:ext cx="1008000" cy="3345922"/>
            </a:xfrm>
            <a:prstGeom prst="rect">
              <a:avLst/>
            </a:prstGeom>
            <a:gradFill>
              <a:gsLst>
                <a:gs pos="100000">
                  <a:srgbClr val="AC2442"/>
                </a:gs>
                <a:gs pos="0">
                  <a:schemeClr val="bg1">
                    <a:alpha val="5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27ED0986-4110-4C31-977B-03E1576E9C9F}"/>
                </a:ext>
              </a:extLst>
            </p:cNvPr>
            <p:cNvSpPr txBox="1"/>
            <p:nvPr/>
          </p:nvSpPr>
          <p:spPr>
            <a:xfrm>
              <a:off x="4318318" y="6488668"/>
              <a:ext cx="1008000" cy="369332"/>
            </a:xfrm>
            <a:prstGeom prst="rect">
              <a:avLst/>
            </a:prstGeom>
            <a:noFill/>
          </p:spPr>
          <p:txBody>
            <a:bodyPr wrap="square" lIns="0" tIns="0" rIns="0" bIns="0" rtlCol="0">
              <a:spAutoFit/>
            </a:bodyPr>
            <a:lstStyle/>
            <a:p>
              <a:pPr algn="ctr"/>
              <a:r>
                <a:rPr lang="en-GB" sz="2400" b="1" dirty="0">
                  <a:solidFill>
                    <a:schemeClr val="bg1">
                      <a:alpha val="79000"/>
                    </a:schemeClr>
                  </a:solidFill>
                </a:rPr>
                <a:t>2018</a:t>
              </a:r>
            </a:p>
          </p:txBody>
        </p:sp>
        <p:sp>
          <p:nvSpPr>
            <p:cNvPr id="23" name="TextBox 22">
              <a:extLst>
                <a:ext uri="{FF2B5EF4-FFF2-40B4-BE49-F238E27FC236}">
                  <a16:creationId xmlns:a16="http://schemas.microsoft.com/office/drawing/2014/main" id="{6F6CE6D4-C388-4E5E-86DD-0E28AE623DE6}"/>
                </a:ext>
              </a:extLst>
            </p:cNvPr>
            <p:cNvSpPr txBox="1"/>
            <p:nvPr/>
          </p:nvSpPr>
          <p:spPr>
            <a:xfrm>
              <a:off x="4318318" y="3512079"/>
              <a:ext cx="1008000" cy="282573"/>
            </a:xfrm>
            <a:prstGeom prst="rect">
              <a:avLst/>
            </a:prstGeom>
            <a:noFill/>
          </p:spPr>
          <p:txBody>
            <a:bodyPr wrap="square" lIns="0" tIns="36000" rIns="0" bIns="0" rtlCol="0">
              <a:spAutoFit/>
            </a:bodyPr>
            <a:lstStyle/>
            <a:p>
              <a:pPr algn="ctr"/>
              <a:r>
                <a:rPr lang="en-GB" sz="1600" b="1" dirty="0">
                  <a:solidFill>
                    <a:srgbClr val="AC2442"/>
                  </a:solidFill>
                </a:rPr>
                <a:t>733,000</a:t>
              </a:r>
            </a:p>
          </p:txBody>
        </p:sp>
      </p:grpSp>
      <p:grpSp>
        <p:nvGrpSpPr>
          <p:cNvPr id="7" name="Group 6">
            <a:extLst>
              <a:ext uri="{FF2B5EF4-FFF2-40B4-BE49-F238E27FC236}">
                <a16:creationId xmlns:a16="http://schemas.microsoft.com/office/drawing/2014/main" id="{1582972F-0BBC-E911-F2D1-45A0BCE4F4CF}"/>
              </a:ext>
            </a:extLst>
          </p:cNvPr>
          <p:cNvGrpSpPr/>
          <p:nvPr/>
        </p:nvGrpSpPr>
        <p:grpSpPr>
          <a:xfrm>
            <a:off x="5419924" y="3320362"/>
            <a:ext cx="1008000" cy="3537639"/>
            <a:chOff x="5510598" y="3320362"/>
            <a:chExt cx="1008000" cy="3537639"/>
          </a:xfrm>
        </p:grpSpPr>
        <p:sp>
          <p:nvSpPr>
            <p:cNvPr id="30" name="Rectangle 29">
              <a:extLst>
                <a:ext uri="{FF2B5EF4-FFF2-40B4-BE49-F238E27FC236}">
                  <a16:creationId xmlns:a16="http://schemas.microsoft.com/office/drawing/2014/main" id="{D5D0605C-2769-E8C0-434C-FCBAD50A19B2}"/>
                </a:ext>
              </a:extLst>
            </p:cNvPr>
            <p:cNvSpPr/>
            <p:nvPr/>
          </p:nvSpPr>
          <p:spPr>
            <a:xfrm>
              <a:off x="5510598" y="3320362"/>
              <a:ext cx="1008000" cy="3537639"/>
            </a:xfrm>
            <a:prstGeom prst="rect">
              <a:avLst/>
            </a:prstGeom>
            <a:gradFill>
              <a:gsLst>
                <a:gs pos="100000">
                  <a:srgbClr val="AC2442"/>
                </a:gs>
                <a:gs pos="0">
                  <a:schemeClr val="bg1">
                    <a:alpha val="5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6ECB4CB0-A506-4CFE-A7BF-00EEDE8B7FF1}"/>
                </a:ext>
              </a:extLst>
            </p:cNvPr>
            <p:cNvSpPr txBox="1"/>
            <p:nvPr/>
          </p:nvSpPr>
          <p:spPr>
            <a:xfrm>
              <a:off x="5510598" y="6488668"/>
              <a:ext cx="1008000" cy="369332"/>
            </a:xfrm>
            <a:prstGeom prst="rect">
              <a:avLst/>
            </a:prstGeom>
            <a:noFill/>
          </p:spPr>
          <p:txBody>
            <a:bodyPr wrap="square" lIns="0" tIns="0" rIns="0" bIns="0" rtlCol="0">
              <a:spAutoFit/>
            </a:bodyPr>
            <a:lstStyle/>
            <a:p>
              <a:pPr algn="ctr"/>
              <a:r>
                <a:rPr lang="en-GB" sz="2400" b="1" dirty="0">
                  <a:solidFill>
                    <a:schemeClr val="bg1">
                      <a:alpha val="79000"/>
                    </a:schemeClr>
                  </a:solidFill>
                </a:rPr>
                <a:t>2019</a:t>
              </a:r>
            </a:p>
          </p:txBody>
        </p:sp>
        <p:sp>
          <p:nvSpPr>
            <p:cNvPr id="24" name="TextBox 23">
              <a:extLst>
                <a:ext uri="{FF2B5EF4-FFF2-40B4-BE49-F238E27FC236}">
                  <a16:creationId xmlns:a16="http://schemas.microsoft.com/office/drawing/2014/main" id="{FA723039-6029-4ADF-B6D3-A44E7972579D}"/>
                </a:ext>
              </a:extLst>
            </p:cNvPr>
            <p:cNvSpPr txBox="1"/>
            <p:nvPr/>
          </p:nvSpPr>
          <p:spPr>
            <a:xfrm>
              <a:off x="5510598" y="3320362"/>
              <a:ext cx="1008000" cy="282573"/>
            </a:xfrm>
            <a:prstGeom prst="rect">
              <a:avLst/>
            </a:prstGeom>
            <a:noFill/>
          </p:spPr>
          <p:txBody>
            <a:bodyPr wrap="square" lIns="0" tIns="36000" rIns="0" bIns="0" rtlCol="0">
              <a:spAutoFit/>
            </a:bodyPr>
            <a:lstStyle/>
            <a:p>
              <a:pPr algn="ctr"/>
              <a:r>
                <a:rPr lang="en-GB" sz="1600" b="1" dirty="0">
                  <a:solidFill>
                    <a:srgbClr val="AC2442"/>
                  </a:solidFill>
                </a:rPr>
                <a:t>775,000</a:t>
              </a:r>
            </a:p>
          </p:txBody>
        </p:sp>
      </p:grpSp>
      <p:grpSp>
        <p:nvGrpSpPr>
          <p:cNvPr id="6" name="Group 5">
            <a:extLst>
              <a:ext uri="{FF2B5EF4-FFF2-40B4-BE49-F238E27FC236}">
                <a16:creationId xmlns:a16="http://schemas.microsoft.com/office/drawing/2014/main" id="{7EC5EE6C-0CAE-6E92-44ED-C3B39E45172D}"/>
              </a:ext>
            </a:extLst>
          </p:cNvPr>
          <p:cNvGrpSpPr/>
          <p:nvPr/>
        </p:nvGrpSpPr>
        <p:grpSpPr>
          <a:xfrm>
            <a:off x="6774906" y="2932362"/>
            <a:ext cx="1008000" cy="3925639"/>
            <a:chOff x="6743355" y="2932362"/>
            <a:chExt cx="1008000" cy="3925639"/>
          </a:xfrm>
        </p:grpSpPr>
        <p:sp>
          <p:nvSpPr>
            <p:cNvPr id="29" name="Rectangle 28">
              <a:extLst>
                <a:ext uri="{FF2B5EF4-FFF2-40B4-BE49-F238E27FC236}">
                  <a16:creationId xmlns:a16="http://schemas.microsoft.com/office/drawing/2014/main" id="{1E522DB6-6CD6-2BB8-DD89-52FFF34CB75C}"/>
                </a:ext>
              </a:extLst>
            </p:cNvPr>
            <p:cNvSpPr/>
            <p:nvPr/>
          </p:nvSpPr>
          <p:spPr>
            <a:xfrm>
              <a:off x="6743355" y="2932362"/>
              <a:ext cx="1008000" cy="3925639"/>
            </a:xfrm>
            <a:prstGeom prst="rect">
              <a:avLst/>
            </a:prstGeom>
            <a:gradFill>
              <a:gsLst>
                <a:gs pos="100000">
                  <a:srgbClr val="AC2442"/>
                </a:gs>
                <a:gs pos="0">
                  <a:schemeClr val="bg1">
                    <a:alpha val="5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F0A30B39-2271-4A7E-8224-9B4FE2827BDA}"/>
                </a:ext>
              </a:extLst>
            </p:cNvPr>
            <p:cNvSpPr txBox="1"/>
            <p:nvPr/>
          </p:nvSpPr>
          <p:spPr>
            <a:xfrm>
              <a:off x="6743355" y="6488668"/>
              <a:ext cx="1008000" cy="369332"/>
            </a:xfrm>
            <a:prstGeom prst="rect">
              <a:avLst/>
            </a:prstGeom>
            <a:noFill/>
          </p:spPr>
          <p:txBody>
            <a:bodyPr wrap="square" lIns="0" tIns="0" rIns="0" bIns="0" rtlCol="0">
              <a:spAutoFit/>
            </a:bodyPr>
            <a:lstStyle/>
            <a:p>
              <a:pPr algn="ctr"/>
              <a:r>
                <a:rPr lang="en-US" sz="2400" b="1" dirty="0">
                  <a:solidFill>
                    <a:schemeClr val="bg1">
                      <a:alpha val="79000"/>
                    </a:schemeClr>
                  </a:solidFill>
                </a:rPr>
                <a:t>2</a:t>
              </a:r>
              <a:r>
                <a:rPr lang="en-GB" sz="2400" b="1" dirty="0">
                  <a:solidFill>
                    <a:schemeClr val="bg1">
                      <a:alpha val="79000"/>
                    </a:schemeClr>
                  </a:solidFill>
                </a:rPr>
                <a:t>020</a:t>
              </a:r>
            </a:p>
          </p:txBody>
        </p:sp>
        <p:sp>
          <p:nvSpPr>
            <p:cNvPr id="25" name="TextBox 24">
              <a:extLst>
                <a:ext uri="{FF2B5EF4-FFF2-40B4-BE49-F238E27FC236}">
                  <a16:creationId xmlns:a16="http://schemas.microsoft.com/office/drawing/2014/main" id="{93EC78DC-DC14-4D84-A14A-88B3C60E2C7E}"/>
                </a:ext>
              </a:extLst>
            </p:cNvPr>
            <p:cNvSpPr txBox="1"/>
            <p:nvPr/>
          </p:nvSpPr>
          <p:spPr>
            <a:xfrm>
              <a:off x="6743355" y="2932362"/>
              <a:ext cx="1008000" cy="282573"/>
            </a:xfrm>
            <a:prstGeom prst="rect">
              <a:avLst/>
            </a:prstGeom>
            <a:noFill/>
          </p:spPr>
          <p:txBody>
            <a:bodyPr wrap="square" lIns="0" tIns="36000" rIns="0" bIns="0" rtlCol="0">
              <a:spAutoFit/>
            </a:bodyPr>
            <a:lstStyle/>
            <a:p>
              <a:pPr algn="ctr"/>
              <a:r>
                <a:rPr lang="en-GB" sz="1600" b="1" dirty="0">
                  <a:solidFill>
                    <a:srgbClr val="AC2442"/>
                  </a:solidFill>
                </a:rPr>
                <a:t>860,000</a:t>
              </a:r>
            </a:p>
          </p:txBody>
        </p:sp>
      </p:grpSp>
      <p:grpSp>
        <p:nvGrpSpPr>
          <p:cNvPr id="5" name="Group 4">
            <a:extLst>
              <a:ext uri="{FF2B5EF4-FFF2-40B4-BE49-F238E27FC236}">
                <a16:creationId xmlns:a16="http://schemas.microsoft.com/office/drawing/2014/main" id="{18C2DB87-FA63-6A9D-F9C6-FA6B56338ABB}"/>
              </a:ext>
            </a:extLst>
          </p:cNvPr>
          <p:cNvGrpSpPr/>
          <p:nvPr/>
        </p:nvGrpSpPr>
        <p:grpSpPr>
          <a:xfrm>
            <a:off x="8129889" y="2571750"/>
            <a:ext cx="1008000" cy="4286250"/>
            <a:chOff x="8129889" y="2571750"/>
            <a:chExt cx="1008000" cy="4286250"/>
          </a:xfrm>
        </p:grpSpPr>
        <p:sp>
          <p:nvSpPr>
            <p:cNvPr id="28" name="Rectangle 27">
              <a:extLst>
                <a:ext uri="{FF2B5EF4-FFF2-40B4-BE49-F238E27FC236}">
                  <a16:creationId xmlns:a16="http://schemas.microsoft.com/office/drawing/2014/main" id="{3B4BDE33-5B34-3830-78D6-2CB1CAB10078}"/>
                </a:ext>
              </a:extLst>
            </p:cNvPr>
            <p:cNvSpPr/>
            <p:nvPr/>
          </p:nvSpPr>
          <p:spPr>
            <a:xfrm>
              <a:off x="8129889" y="2571750"/>
              <a:ext cx="1008000" cy="4286249"/>
            </a:xfrm>
            <a:prstGeom prst="rect">
              <a:avLst/>
            </a:prstGeom>
            <a:gradFill>
              <a:gsLst>
                <a:gs pos="100000">
                  <a:srgbClr val="AC2442"/>
                </a:gs>
                <a:gs pos="0">
                  <a:schemeClr val="bg1">
                    <a:alpha val="5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4DBE68EF-89FE-4680-B799-1AF6EC198926}"/>
                </a:ext>
              </a:extLst>
            </p:cNvPr>
            <p:cNvSpPr txBox="1"/>
            <p:nvPr/>
          </p:nvSpPr>
          <p:spPr>
            <a:xfrm>
              <a:off x="8129889" y="6488668"/>
              <a:ext cx="1008000" cy="369332"/>
            </a:xfrm>
            <a:prstGeom prst="rect">
              <a:avLst/>
            </a:prstGeom>
            <a:noFill/>
          </p:spPr>
          <p:txBody>
            <a:bodyPr wrap="square" lIns="0" tIns="0" rIns="0" bIns="0" rtlCol="0">
              <a:spAutoFit/>
            </a:bodyPr>
            <a:lstStyle/>
            <a:p>
              <a:pPr algn="ctr"/>
              <a:r>
                <a:rPr lang="en-GB" sz="2400" b="1" dirty="0">
                  <a:solidFill>
                    <a:schemeClr val="bg1">
                      <a:alpha val="79000"/>
                    </a:schemeClr>
                  </a:solidFill>
                </a:rPr>
                <a:t>2021</a:t>
              </a:r>
            </a:p>
          </p:txBody>
        </p:sp>
        <p:sp>
          <p:nvSpPr>
            <p:cNvPr id="26" name="TextBox 25">
              <a:extLst>
                <a:ext uri="{FF2B5EF4-FFF2-40B4-BE49-F238E27FC236}">
                  <a16:creationId xmlns:a16="http://schemas.microsoft.com/office/drawing/2014/main" id="{19ACB081-856E-4366-9967-2C3C170BE42C}"/>
                </a:ext>
              </a:extLst>
            </p:cNvPr>
            <p:cNvSpPr txBox="1"/>
            <p:nvPr/>
          </p:nvSpPr>
          <p:spPr>
            <a:xfrm>
              <a:off x="8129889" y="2571750"/>
              <a:ext cx="1008000" cy="282573"/>
            </a:xfrm>
            <a:prstGeom prst="rect">
              <a:avLst/>
            </a:prstGeom>
            <a:noFill/>
          </p:spPr>
          <p:txBody>
            <a:bodyPr wrap="square" lIns="0" tIns="36000" rIns="0" bIns="0" rtlCol="0">
              <a:spAutoFit/>
            </a:bodyPr>
            <a:lstStyle/>
            <a:p>
              <a:pPr algn="ctr"/>
              <a:r>
                <a:rPr lang="en-GB" sz="1600" b="1" dirty="0">
                  <a:solidFill>
                    <a:srgbClr val="AC2442"/>
                  </a:solidFill>
                </a:rPr>
                <a:t>939,000</a:t>
              </a:r>
            </a:p>
          </p:txBody>
        </p:sp>
      </p:grpSp>
      <p:grpSp>
        <p:nvGrpSpPr>
          <p:cNvPr id="11" name="Group 10">
            <a:extLst>
              <a:ext uri="{FF2B5EF4-FFF2-40B4-BE49-F238E27FC236}">
                <a16:creationId xmlns:a16="http://schemas.microsoft.com/office/drawing/2014/main" id="{4C6D94BD-02DB-51CA-7E7B-25ECD6F05293}"/>
              </a:ext>
            </a:extLst>
          </p:cNvPr>
          <p:cNvGrpSpPr/>
          <p:nvPr/>
        </p:nvGrpSpPr>
        <p:grpSpPr>
          <a:xfrm>
            <a:off x="0" y="3936594"/>
            <a:ext cx="1008000" cy="2921406"/>
            <a:chOff x="0" y="3936594"/>
            <a:chExt cx="1008000" cy="2921406"/>
          </a:xfrm>
        </p:grpSpPr>
        <p:sp>
          <p:nvSpPr>
            <p:cNvPr id="34" name="Rectangle 33">
              <a:extLst>
                <a:ext uri="{FF2B5EF4-FFF2-40B4-BE49-F238E27FC236}">
                  <a16:creationId xmlns:a16="http://schemas.microsoft.com/office/drawing/2014/main" id="{6D41417B-F7D5-C795-622E-03DED373A171}"/>
                </a:ext>
              </a:extLst>
            </p:cNvPr>
            <p:cNvSpPr/>
            <p:nvPr/>
          </p:nvSpPr>
          <p:spPr>
            <a:xfrm>
              <a:off x="0" y="3936594"/>
              <a:ext cx="1008000" cy="2921405"/>
            </a:xfrm>
            <a:prstGeom prst="rect">
              <a:avLst/>
            </a:prstGeom>
            <a:gradFill>
              <a:gsLst>
                <a:gs pos="100000">
                  <a:srgbClr val="AC2442"/>
                </a:gs>
                <a:gs pos="0">
                  <a:schemeClr val="bg1">
                    <a:alpha val="5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a:extLst>
                <a:ext uri="{FF2B5EF4-FFF2-40B4-BE49-F238E27FC236}">
                  <a16:creationId xmlns:a16="http://schemas.microsoft.com/office/drawing/2014/main" id="{22DC281F-BA8F-4FAE-ED8A-F9ECBDC44D78}"/>
                </a:ext>
              </a:extLst>
            </p:cNvPr>
            <p:cNvSpPr txBox="1"/>
            <p:nvPr/>
          </p:nvSpPr>
          <p:spPr>
            <a:xfrm>
              <a:off x="0" y="6488668"/>
              <a:ext cx="1008000" cy="369332"/>
            </a:xfrm>
            <a:prstGeom prst="rect">
              <a:avLst/>
            </a:prstGeom>
            <a:noFill/>
          </p:spPr>
          <p:txBody>
            <a:bodyPr wrap="square" lIns="0" tIns="0" rIns="0" bIns="0" rtlCol="0">
              <a:spAutoFit/>
            </a:bodyPr>
            <a:lstStyle/>
            <a:p>
              <a:pPr algn="ctr"/>
              <a:r>
                <a:rPr lang="en-GB" sz="2400" b="1" dirty="0">
                  <a:solidFill>
                    <a:schemeClr val="bg1">
                      <a:alpha val="79000"/>
                    </a:schemeClr>
                  </a:solidFill>
                </a:rPr>
                <a:t>2015</a:t>
              </a:r>
            </a:p>
          </p:txBody>
        </p:sp>
        <p:sp>
          <p:nvSpPr>
            <p:cNvPr id="46" name="TextBox 45">
              <a:extLst>
                <a:ext uri="{FF2B5EF4-FFF2-40B4-BE49-F238E27FC236}">
                  <a16:creationId xmlns:a16="http://schemas.microsoft.com/office/drawing/2014/main" id="{4153DDD5-C477-A317-4055-481A3B82EB5A}"/>
                </a:ext>
              </a:extLst>
            </p:cNvPr>
            <p:cNvSpPr txBox="1"/>
            <p:nvPr/>
          </p:nvSpPr>
          <p:spPr>
            <a:xfrm>
              <a:off x="0" y="3936594"/>
              <a:ext cx="1008000" cy="282573"/>
            </a:xfrm>
            <a:prstGeom prst="rect">
              <a:avLst/>
            </a:prstGeom>
            <a:noFill/>
          </p:spPr>
          <p:txBody>
            <a:bodyPr wrap="square" lIns="0" tIns="36000" rIns="0" bIns="0" rtlCol="0">
              <a:spAutoFit/>
            </a:bodyPr>
            <a:lstStyle/>
            <a:p>
              <a:pPr algn="ctr"/>
              <a:r>
                <a:rPr lang="en-GB" sz="1600" b="1" dirty="0">
                  <a:solidFill>
                    <a:srgbClr val="AC2442"/>
                  </a:solidFill>
                </a:rPr>
                <a:t>640,000</a:t>
              </a:r>
            </a:p>
          </p:txBody>
        </p:sp>
      </p:grpSp>
      <p:grpSp>
        <p:nvGrpSpPr>
          <p:cNvPr id="10" name="Group 9">
            <a:extLst>
              <a:ext uri="{FF2B5EF4-FFF2-40B4-BE49-F238E27FC236}">
                <a16:creationId xmlns:a16="http://schemas.microsoft.com/office/drawing/2014/main" id="{7C7AAFEE-4A6E-E80A-9246-9A1DCD23375D}"/>
              </a:ext>
            </a:extLst>
          </p:cNvPr>
          <p:cNvGrpSpPr/>
          <p:nvPr/>
        </p:nvGrpSpPr>
        <p:grpSpPr>
          <a:xfrm>
            <a:off x="1354981" y="3781397"/>
            <a:ext cx="1008000" cy="3076604"/>
            <a:chOff x="1464645" y="3781397"/>
            <a:chExt cx="1008000" cy="3076604"/>
          </a:xfrm>
        </p:grpSpPr>
        <p:sp>
          <p:nvSpPr>
            <p:cNvPr id="33" name="Rectangle 32">
              <a:extLst>
                <a:ext uri="{FF2B5EF4-FFF2-40B4-BE49-F238E27FC236}">
                  <a16:creationId xmlns:a16="http://schemas.microsoft.com/office/drawing/2014/main" id="{33929009-84F6-22E0-F477-6BFDC24A0F3B}"/>
                </a:ext>
              </a:extLst>
            </p:cNvPr>
            <p:cNvSpPr/>
            <p:nvPr/>
          </p:nvSpPr>
          <p:spPr>
            <a:xfrm>
              <a:off x="1464645" y="3781397"/>
              <a:ext cx="1008000" cy="3076604"/>
            </a:xfrm>
            <a:prstGeom prst="rect">
              <a:avLst/>
            </a:prstGeom>
            <a:gradFill>
              <a:gsLst>
                <a:gs pos="100000">
                  <a:srgbClr val="AC2442"/>
                </a:gs>
                <a:gs pos="0">
                  <a:schemeClr val="bg1">
                    <a:alpha val="5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a:extLst>
                <a:ext uri="{FF2B5EF4-FFF2-40B4-BE49-F238E27FC236}">
                  <a16:creationId xmlns:a16="http://schemas.microsoft.com/office/drawing/2014/main" id="{9674ADC3-2016-7C92-2A07-9D79EE503C4C}"/>
                </a:ext>
              </a:extLst>
            </p:cNvPr>
            <p:cNvSpPr txBox="1"/>
            <p:nvPr/>
          </p:nvSpPr>
          <p:spPr>
            <a:xfrm>
              <a:off x="1464645" y="6488668"/>
              <a:ext cx="1008000" cy="369332"/>
            </a:xfrm>
            <a:prstGeom prst="rect">
              <a:avLst/>
            </a:prstGeom>
            <a:noFill/>
          </p:spPr>
          <p:txBody>
            <a:bodyPr wrap="square" lIns="0" tIns="0" rIns="0" bIns="0" rtlCol="0">
              <a:spAutoFit/>
            </a:bodyPr>
            <a:lstStyle/>
            <a:p>
              <a:pPr algn="ctr"/>
              <a:r>
                <a:rPr lang="en-GB" sz="2400" b="1" dirty="0">
                  <a:solidFill>
                    <a:schemeClr val="bg1">
                      <a:alpha val="79000"/>
                    </a:schemeClr>
                  </a:solidFill>
                </a:rPr>
                <a:t>2016</a:t>
              </a:r>
            </a:p>
          </p:txBody>
        </p:sp>
        <p:sp>
          <p:nvSpPr>
            <p:cNvPr id="48" name="TextBox 47">
              <a:extLst>
                <a:ext uri="{FF2B5EF4-FFF2-40B4-BE49-F238E27FC236}">
                  <a16:creationId xmlns:a16="http://schemas.microsoft.com/office/drawing/2014/main" id="{9B0E5DAF-A5BD-095A-57E8-38C4295647BB}"/>
                </a:ext>
              </a:extLst>
            </p:cNvPr>
            <p:cNvSpPr txBox="1"/>
            <p:nvPr/>
          </p:nvSpPr>
          <p:spPr>
            <a:xfrm>
              <a:off x="1464645" y="3781397"/>
              <a:ext cx="1008000" cy="282573"/>
            </a:xfrm>
            <a:prstGeom prst="rect">
              <a:avLst/>
            </a:prstGeom>
            <a:noFill/>
          </p:spPr>
          <p:txBody>
            <a:bodyPr wrap="square" lIns="0" tIns="36000" rIns="0" bIns="0" rtlCol="0">
              <a:spAutoFit/>
            </a:bodyPr>
            <a:lstStyle/>
            <a:p>
              <a:pPr algn="ctr"/>
              <a:r>
                <a:rPr lang="en-GB" sz="1600" b="1" dirty="0">
                  <a:solidFill>
                    <a:srgbClr val="AC2442"/>
                  </a:solidFill>
                </a:rPr>
                <a:t>674,000</a:t>
              </a:r>
            </a:p>
          </p:txBody>
        </p:sp>
      </p:grpSp>
    </p:spTree>
    <p:extLst>
      <p:ext uri="{BB962C8B-B14F-4D97-AF65-F5344CB8AC3E}">
        <p14:creationId xmlns:p14="http://schemas.microsoft.com/office/powerpoint/2010/main" val="13126537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D8DEA27-C490-47D8-8176-C4DF8956ADA3}"/>
              </a:ext>
            </a:extLst>
          </p:cNvPr>
          <p:cNvPicPr>
            <a:picLocks noChangeAspect="1"/>
          </p:cNvPicPr>
          <p:nvPr/>
        </p:nvPicPr>
        <p:blipFill rotWithShape="1">
          <a:blip r:embed="rId3">
            <a:extLst>
              <a:ext uri="{28A0092B-C50C-407E-A947-70E740481C1C}">
                <a14:useLocalDpi xmlns:a14="http://schemas.microsoft.com/office/drawing/2010/main" val="0"/>
              </a:ext>
            </a:extLst>
          </a:blip>
          <a:srcRect t="9445"/>
          <a:stretch/>
        </p:blipFill>
        <p:spPr>
          <a:xfrm>
            <a:off x="0" y="647700"/>
            <a:ext cx="9144000" cy="6210300"/>
          </a:xfrm>
          <a:prstGeom prst="rect">
            <a:avLst/>
          </a:prstGeom>
        </p:spPr>
      </p:pic>
      <p:sp>
        <p:nvSpPr>
          <p:cNvPr id="5" name="Rectangle 4">
            <a:extLst>
              <a:ext uri="{FF2B5EF4-FFF2-40B4-BE49-F238E27FC236}">
                <a16:creationId xmlns:a16="http://schemas.microsoft.com/office/drawing/2014/main" id="{2FF93E4C-A6E5-4F7E-A607-6326C3756C1B}"/>
              </a:ext>
            </a:extLst>
          </p:cNvPr>
          <p:cNvSpPr/>
          <p:nvPr/>
        </p:nvSpPr>
        <p:spPr>
          <a:xfrm>
            <a:off x="0" y="647701"/>
            <a:ext cx="9144000" cy="1693164"/>
          </a:xfrm>
          <a:prstGeom prst="rect">
            <a:avLst/>
          </a:prstGeom>
          <a:gradFill>
            <a:gsLst>
              <a:gs pos="0">
                <a:schemeClr val="accent1">
                  <a:lumMod val="5000"/>
                  <a:lumOff val="95000"/>
                  <a:alpha val="89000"/>
                </a:schemeClr>
              </a:gs>
              <a:gs pos="100000">
                <a:schemeClr val="accent1">
                  <a:lumMod val="30000"/>
                  <a:lumOff val="70000"/>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Graphic 20">
            <a:extLst>
              <a:ext uri="{FF2B5EF4-FFF2-40B4-BE49-F238E27FC236}">
                <a16:creationId xmlns:a16="http://schemas.microsoft.com/office/drawing/2014/main" id="{D765AFF7-E4E4-447C-8106-A6866A4A36D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18746" y="6305935"/>
            <a:ext cx="1437917" cy="345965"/>
          </a:xfrm>
          <a:prstGeom prst="rect">
            <a:avLst/>
          </a:prstGeom>
        </p:spPr>
      </p:pic>
      <p:pic>
        <p:nvPicPr>
          <p:cNvPr id="10" name="Picture 9">
            <a:extLst>
              <a:ext uri="{FF2B5EF4-FFF2-40B4-BE49-F238E27FC236}">
                <a16:creationId xmlns:a16="http://schemas.microsoft.com/office/drawing/2014/main" id="{A1CCA4C0-72A0-4E89-972C-DB78123878A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6344" y="533398"/>
            <a:ext cx="5356098" cy="1926117"/>
          </a:xfrm>
          <a:prstGeom prst="rect">
            <a:avLst/>
          </a:prstGeom>
        </p:spPr>
      </p:pic>
    </p:spTree>
    <p:extLst>
      <p:ext uri="{BB962C8B-B14F-4D97-AF65-F5344CB8AC3E}">
        <p14:creationId xmlns:p14="http://schemas.microsoft.com/office/powerpoint/2010/main" val="19285241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48128A"/>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BE3A0F5-D2D5-4B54-9708-C2338B7749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906" y="1968707"/>
            <a:ext cx="8710188" cy="3862553"/>
          </a:xfrm>
          <a:prstGeom prst="rect">
            <a:avLst/>
          </a:prstGeom>
        </p:spPr>
      </p:pic>
      <p:pic>
        <p:nvPicPr>
          <p:cNvPr id="22" name="Graphic 21">
            <a:extLst>
              <a:ext uri="{FF2B5EF4-FFF2-40B4-BE49-F238E27FC236}">
                <a16:creationId xmlns:a16="http://schemas.microsoft.com/office/drawing/2014/main" id="{9637D8D5-0DF4-4E74-8412-D8125E18C54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746" y="6305935"/>
            <a:ext cx="1437917" cy="345965"/>
          </a:xfrm>
          <a:prstGeom prst="rect">
            <a:avLst/>
          </a:prstGeom>
        </p:spPr>
      </p:pic>
      <p:sp>
        <p:nvSpPr>
          <p:cNvPr id="20" name="Text Placeholder 1">
            <a:extLst>
              <a:ext uri="{FF2B5EF4-FFF2-40B4-BE49-F238E27FC236}">
                <a16:creationId xmlns:a16="http://schemas.microsoft.com/office/drawing/2014/main" id="{32658EC3-1CFB-4A91-A33E-35662A8FC577}"/>
              </a:ext>
            </a:extLst>
          </p:cNvPr>
          <p:cNvSpPr txBox="1">
            <a:spLocks/>
          </p:cNvSpPr>
          <p:nvPr/>
        </p:nvSpPr>
        <p:spPr>
          <a:xfrm>
            <a:off x="724280" y="906233"/>
            <a:ext cx="7816470" cy="670772"/>
          </a:xfrm>
          <a:prstGeom prst="rect">
            <a:avLst/>
          </a:prstGeom>
        </p:spPr>
        <p:txBody>
          <a:bodyPr l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900"/>
              </a:lnSpc>
              <a:spcBef>
                <a:spcPts val="0"/>
              </a:spcBef>
              <a:spcAft>
                <a:spcPts val="1500"/>
              </a:spcAft>
              <a:buNone/>
            </a:pPr>
            <a:r>
              <a:rPr lang="en-GB" sz="4000" b="1">
                <a:solidFill>
                  <a:schemeClr val="bg1"/>
                </a:solidFill>
                <a:latin typeface="Arial"/>
                <a:cs typeface="Arial"/>
              </a:rPr>
              <a:t>Big careers in…</a:t>
            </a:r>
          </a:p>
        </p:txBody>
      </p:sp>
    </p:spTree>
    <p:extLst>
      <p:ext uri="{BB962C8B-B14F-4D97-AF65-F5344CB8AC3E}">
        <p14:creationId xmlns:p14="http://schemas.microsoft.com/office/powerpoint/2010/main" val="40930741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48128A"/>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EAB188B-3412-4E7C-B4FB-FC9F3A940C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5119" y="3429000"/>
            <a:ext cx="6813762" cy="1340068"/>
          </a:xfrm>
          <a:prstGeom prst="rect">
            <a:avLst/>
          </a:prstGeom>
        </p:spPr>
      </p:pic>
      <p:pic>
        <p:nvPicPr>
          <p:cNvPr id="7" name="Picture 6">
            <a:extLst>
              <a:ext uri="{FF2B5EF4-FFF2-40B4-BE49-F238E27FC236}">
                <a16:creationId xmlns:a16="http://schemas.microsoft.com/office/drawing/2014/main" id="{83B898DA-C366-4964-9CC8-D478B383CD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897" y="1616194"/>
            <a:ext cx="8554206" cy="1575062"/>
          </a:xfrm>
          <a:prstGeom prst="rect">
            <a:avLst/>
          </a:prstGeom>
        </p:spPr>
      </p:pic>
      <p:pic>
        <p:nvPicPr>
          <p:cNvPr id="14" name="Graphic 13">
            <a:extLst>
              <a:ext uri="{FF2B5EF4-FFF2-40B4-BE49-F238E27FC236}">
                <a16:creationId xmlns:a16="http://schemas.microsoft.com/office/drawing/2014/main" id="{E05BC2A7-8E50-4970-A65A-CD153D9DCD2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18746" y="6305935"/>
            <a:ext cx="1437917" cy="345965"/>
          </a:xfrm>
          <a:prstGeom prst="rect">
            <a:avLst/>
          </a:prstGeom>
        </p:spPr>
      </p:pic>
    </p:spTree>
    <p:extLst>
      <p:ext uri="{BB962C8B-B14F-4D97-AF65-F5344CB8AC3E}">
        <p14:creationId xmlns:p14="http://schemas.microsoft.com/office/powerpoint/2010/main" val="33410792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48128A"/>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F49C79C-60F5-4B51-95D2-71B8914051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7175" y="1497059"/>
            <a:ext cx="7640728" cy="4554342"/>
          </a:xfrm>
          <a:prstGeom prst="rect">
            <a:avLst/>
          </a:prstGeom>
        </p:spPr>
      </p:pic>
      <p:pic>
        <p:nvPicPr>
          <p:cNvPr id="18" name="Graphic 17">
            <a:extLst>
              <a:ext uri="{FF2B5EF4-FFF2-40B4-BE49-F238E27FC236}">
                <a16:creationId xmlns:a16="http://schemas.microsoft.com/office/drawing/2014/main" id="{57B1C89C-2FBE-464C-A451-69FDE61CC15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746" y="6305935"/>
            <a:ext cx="1437917" cy="345965"/>
          </a:xfrm>
          <a:prstGeom prst="rect">
            <a:avLst/>
          </a:prstGeom>
        </p:spPr>
      </p:pic>
      <p:sp>
        <p:nvSpPr>
          <p:cNvPr id="5" name="Text Placeholder 1">
            <a:extLst>
              <a:ext uri="{FF2B5EF4-FFF2-40B4-BE49-F238E27FC236}">
                <a16:creationId xmlns:a16="http://schemas.microsoft.com/office/drawing/2014/main" id="{E70B71C0-D0ED-4965-A030-0257B0ECB31A}"/>
              </a:ext>
            </a:extLst>
          </p:cNvPr>
          <p:cNvSpPr txBox="1">
            <a:spLocks/>
          </p:cNvSpPr>
          <p:nvPr/>
        </p:nvSpPr>
        <p:spPr>
          <a:xfrm>
            <a:off x="724280" y="906233"/>
            <a:ext cx="7816470" cy="67077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900"/>
              </a:lnSpc>
              <a:spcBef>
                <a:spcPts val="0"/>
              </a:spcBef>
              <a:spcAft>
                <a:spcPts val="1500"/>
              </a:spcAft>
              <a:buNone/>
            </a:pPr>
            <a:r>
              <a:rPr lang="en-GB" sz="4000" b="1">
                <a:solidFill>
                  <a:schemeClr val="bg1"/>
                </a:solidFill>
                <a:latin typeface="Arial"/>
                <a:cs typeface="Arial"/>
              </a:rPr>
              <a:t>Do you like…?</a:t>
            </a:r>
          </a:p>
        </p:txBody>
      </p:sp>
    </p:spTree>
    <p:extLst>
      <p:ext uri="{BB962C8B-B14F-4D97-AF65-F5344CB8AC3E}">
        <p14:creationId xmlns:p14="http://schemas.microsoft.com/office/powerpoint/2010/main" val="27435268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682E3F1-60D6-4E0E-927E-E348B5B6E48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647701"/>
            <a:ext cx="9144000" cy="6208774"/>
          </a:xfrm>
          <a:prstGeom prst="rect">
            <a:avLst/>
          </a:prstGeom>
        </p:spPr>
      </p:pic>
      <p:pic>
        <p:nvPicPr>
          <p:cNvPr id="7" name="Graphic 6">
            <a:extLst>
              <a:ext uri="{FF2B5EF4-FFF2-40B4-BE49-F238E27FC236}">
                <a16:creationId xmlns:a16="http://schemas.microsoft.com/office/drawing/2014/main" id="{6738274B-DB9E-4F8B-A263-D533BAC96C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746" y="6305935"/>
            <a:ext cx="1437917" cy="345965"/>
          </a:xfrm>
          <a:prstGeom prst="rect">
            <a:avLst/>
          </a:prstGeom>
        </p:spPr>
      </p:pic>
      <p:sp>
        <p:nvSpPr>
          <p:cNvPr id="2" name="Text Placeholder 1">
            <a:extLst>
              <a:ext uri="{FF2B5EF4-FFF2-40B4-BE49-F238E27FC236}">
                <a16:creationId xmlns:a16="http://schemas.microsoft.com/office/drawing/2014/main" id="{260C0DE7-913B-44D3-8661-4956B284E6C2}"/>
              </a:ext>
            </a:extLst>
          </p:cNvPr>
          <p:cNvSpPr>
            <a:spLocks noGrp="1"/>
          </p:cNvSpPr>
          <p:nvPr>
            <p:ph type="body" sz="quarter" idx="13"/>
          </p:nvPr>
        </p:nvSpPr>
        <p:spPr/>
        <p:txBody>
          <a:bodyPr/>
          <a:lstStyle/>
          <a:p>
            <a:r>
              <a:rPr lang="en-GB">
                <a:solidFill>
                  <a:schemeClr val="bg1"/>
                </a:solidFill>
              </a:rPr>
              <a:t>Vocational qualifications</a:t>
            </a:r>
          </a:p>
        </p:txBody>
      </p:sp>
      <p:sp>
        <p:nvSpPr>
          <p:cNvPr id="3" name="Text Placeholder 2">
            <a:extLst>
              <a:ext uri="{FF2B5EF4-FFF2-40B4-BE49-F238E27FC236}">
                <a16:creationId xmlns:a16="http://schemas.microsoft.com/office/drawing/2014/main" id="{3D749BF0-753E-45DA-B782-CE8FDA93F7DD}"/>
              </a:ext>
            </a:extLst>
          </p:cNvPr>
          <p:cNvSpPr>
            <a:spLocks noGrp="1"/>
          </p:cNvSpPr>
          <p:nvPr>
            <p:ph type="body" sz="quarter" idx="14"/>
          </p:nvPr>
        </p:nvSpPr>
        <p:spPr/>
        <p:txBody>
          <a:bodyPr/>
          <a:lstStyle/>
          <a:p>
            <a:r>
              <a:rPr lang="en-GB" dirty="0">
                <a:solidFill>
                  <a:schemeClr val="bg1"/>
                </a:solidFill>
              </a:rPr>
              <a:t>There are a number of alternative vocational qualifications that your school may offer that are equivalent to a GCSE</a:t>
            </a:r>
          </a:p>
          <a:p>
            <a:pPr lvl="1"/>
            <a:r>
              <a:rPr lang="en-GB" dirty="0">
                <a:solidFill>
                  <a:schemeClr val="bg1"/>
                </a:solidFill>
              </a:rPr>
              <a:t>These give most of their marks for </a:t>
            </a:r>
            <a:br>
              <a:rPr lang="en-GB" dirty="0">
                <a:solidFill>
                  <a:schemeClr val="bg1"/>
                </a:solidFill>
              </a:rPr>
            </a:br>
            <a:r>
              <a:rPr lang="en-GB" dirty="0">
                <a:solidFill>
                  <a:schemeClr val="bg1"/>
                </a:solidFill>
              </a:rPr>
              <a:t>assignments that you carry out in </a:t>
            </a:r>
            <a:br>
              <a:rPr lang="en-GB" dirty="0">
                <a:solidFill>
                  <a:schemeClr val="bg1"/>
                </a:solidFill>
              </a:rPr>
            </a:br>
            <a:r>
              <a:rPr lang="en-GB" dirty="0">
                <a:solidFill>
                  <a:schemeClr val="bg1"/>
                </a:solidFill>
              </a:rPr>
              <a:t>your school or college</a:t>
            </a:r>
          </a:p>
          <a:p>
            <a:pPr lvl="1"/>
            <a:endParaRPr lang="en-GB" dirty="0">
              <a:solidFill>
                <a:schemeClr val="bg1"/>
              </a:solidFill>
            </a:endParaRPr>
          </a:p>
        </p:txBody>
      </p:sp>
    </p:spTree>
    <p:extLst>
      <p:ext uri="{BB962C8B-B14F-4D97-AF65-F5344CB8AC3E}">
        <p14:creationId xmlns:p14="http://schemas.microsoft.com/office/powerpoint/2010/main" val="15964060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1075144-D20C-4D29-87C8-689474AA0B7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647700"/>
            <a:ext cx="9144000" cy="6210300"/>
          </a:xfrm>
          <a:prstGeom prst="rect">
            <a:avLst/>
          </a:prstGeom>
        </p:spPr>
      </p:pic>
      <p:pic>
        <p:nvPicPr>
          <p:cNvPr id="7" name="Graphic 6">
            <a:extLst>
              <a:ext uri="{FF2B5EF4-FFF2-40B4-BE49-F238E27FC236}">
                <a16:creationId xmlns:a16="http://schemas.microsoft.com/office/drawing/2014/main" id="{24EE6D73-FB23-482D-945A-BC22E1E5FC7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746" y="6305935"/>
            <a:ext cx="1437917" cy="345965"/>
          </a:xfrm>
          <a:prstGeom prst="rect">
            <a:avLst/>
          </a:prstGeom>
        </p:spPr>
      </p:pic>
      <p:sp>
        <p:nvSpPr>
          <p:cNvPr id="2" name="Text Placeholder 1">
            <a:extLst>
              <a:ext uri="{FF2B5EF4-FFF2-40B4-BE49-F238E27FC236}">
                <a16:creationId xmlns:a16="http://schemas.microsoft.com/office/drawing/2014/main" id="{845DE9B2-B0C7-499E-B1C4-F27811B21319}"/>
              </a:ext>
            </a:extLst>
          </p:cNvPr>
          <p:cNvSpPr>
            <a:spLocks noGrp="1"/>
          </p:cNvSpPr>
          <p:nvPr>
            <p:ph type="body" sz="quarter" idx="13"/>
          </p:nvPr>
        </p:nvSpPr>
        <p:spPr/>
        <p:txBody>
          <a:bodyPr/>
          <a:lstStyle/>
          <a:p>
            <a:r>
              <a:rPr lang="en-GB">
                <a:solidFill>
                  <a:schemeClr val="bg1"/>
                </a:solidFill>
              </a:rPr>
              <a:t>Creative </a:t>
            </a:r>
            <a:r>
              <a:rPr lang="en-GB" err="1">
                <a:solidFill>
                  <a:schemeClr val="bg1"/>
                </a:solidFill>
              </a:rPr>
              <a:t>iMedia</a:t>
            </a:r>
            <a:r>
              <a:rPr lang="en-GB">
                <a:solidFill>
                  <a:schemeClr val="bg1"/>
                </a:solidFill>
              </a:rPr>
              <a:t> Level 1/2</a:t>
            </a:r>
          </a:p>
        </p:txBody>
      </p:sp>
      <p:sp>
        <p:nvSpPr>
          <p:cNvPr id="3" name="Text Placeholder 2">
            <a:extLst>
              <a:ext uri="{FF2B5EF4-FFF2-40B4-BE49-F238E27FC236}">
                <a16:creationId xmlns:a16="http://schemas.microsoft.com/office/drawing/2014/main" id="{86319670-54ED-4E27-930D-E328F2A04E31}"/>
              </a:ext>
            </a:extLst>
          </p:cNvPr>
          <p:cNvSpPr>
            <a:spLocks noGrp="1"/>
          </p:cNvSpPr>
          <p:nvPr>
            <p:ph type="body" sz="quarter" idx="14"/>
          </p:nvPr>
        </p:nvSpPr>
        <p:spPr>
          <a:xfrm>
            <a:off x="724279" y="1713179"/>
            <a:ext cx="4345661" cy="3444607"/>
          </a:xfrm>
        </p:spPr>
        <p:txBody>
          <a:bodyPr vert="horz" lIns="0" tIns="0" anchor="t"/>
          <a:lstStyle/>
          <a:p>
            <a:pPr marL="271145" indent="-271145"/>
            <a:r>
              <a:rPr lang="en-GB" dirty="0">
                <a:solidFill>
                  <a:schemeClr val="bg1"/>
                </a:solidFill>
              </a:rPr>
              <a:t>This is a vocational course focusing on the more creative areas of digital development</a:t>
            </a:r>
            <a:endParaRPr lang="en-US" dirty="0">
              <a:solidFill>
                <a:schemeClr val="bg1"/>
              </a:solidFill>
            </a:endParaRPr>
          </a:p>
          <a:p>
            <a:pPr marL="271145" indent="-271145"/>
            <a:r>
              <a:rPr lang="en-GB" dirty="0">
                <a:solidFill>
                  <a:schemeClr val="bg1"/>
                </a:solidFill>
              </a:rPr>
              <a:t>This has three units:</a:t>
            </a:r>
            <a:endParaRPr lang="en-US" dirty="0">
              <a:solidFill>
                <a:schemeClr val="bg1"/>
              </a:solidFill>
            </a:endParaRPr>
          </a:p>
          <a:p>
            <a:pPr lvl="1"/>
            <a:r>
              <a:rPr lang="en-GB" dirty="0">
                <a:solidFill>
                  <a:schemeClr val="bg1"/>
                </a:solidFill>
              </a:rPr>
              <a:t>One exam on pre-production skills (worth 40%)</a:t>
            </a:r>
          </a:p>
          <a:p>
            <a:pPr lvl="1"/>
            <a:r>
              <a:rPr lang="en-GB" dirty="0">
                <a:solidFill>
                  <a:schemeClr val="bg1"/>
                </a:solidFill>
              </a:rPr>
              <a:t>One assignment on </a:t>
            </a:r>
            <a:br>
              <a:rPr lang="en-GB" dirty="0">
                <a:solidFill>
                  <a:schemeClr val="bg1"/>
                </a:solidFill>
              </a:rPr>
            </a:br>
            <a:r>
              <a:rPr lang="en-GB" dirty="0">
                <a:solidFill>
                  <a:schemeClr val="bg1"/>
                </a:solidFill>
              </a:rPr>
              <a:t>digital graphics (25%)</a:t>
            </a:r>
          </a:p>
          <a:p>
            <a:pPr lvl="1"/>
            <a:r>
              <a:rPr lang="en-GB" dirty="0">
                <a:solidFill>
                  <a:schemeClr val="bg1"/>
                </a:solidFill>
              </a:rPr>
              <a:t>One other optional units </a:t>
            </a:r>
            <a:br>
              <a:rPr lang="en-GB" dirty="0">
                <a:solidFill>
                  <a:schemeClr val="bg1"/>
                </a:solidFill>
              </a:rPr>
            </a:br>
            <a:r>
              <a:rPr lang="en-GB" dirty="0">
                <a:solidFill>
                  <a:schemeClr val="bg1"/>
                </a:solidFill>
              </a:rPr>
              <a:t>on a media related topic (35%)</a:t>
            </a:r>
          </a:p>
          <a:p>
            <a:pPr lvl="1"/>
            <a:endParaRPr lang="en-GB" dirty="0">
              <a:solidFill>
                <a:schemeClr val="bg1"/>
              </a:solidFill>
            </a:endParaRPr>
          </a:p>
        </p:txBody>
      </p:sp>
    </p:spTree>
    <p:extLst>
      <p:ext uri="{BB962C8B-B14F-4D97-AF65-F5344CB8AC3E}">
        <p14:creationId xmlns:p14="http://schemas.microsoft.com/office/powerpoint/2010/main" val="495344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7A52EF9-8B1B-4B52-A254-DD8C859AAF6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 y="647700"/>
            <a:ext cx="9144001" cy="6210299"/>
          </a:xfrm>
          <a:prstGeom prst="rect">
            <a:avLst/>
          </a:prstGeom>
        </p:spPr>
      </p:pic>
      <p:pic>
        <p:nvPicPr>
          <p:cNvPr id="6" name="Graphic 5">
            <a:extLst>
              <a:ext uri="{FF2B5EF4-FFF2-40B4-BE49-F238E27FC236}">
                <a16:creationId xmlns:a16="http://schemas.microsoft.com/office/drawing/2014/main" id="{8F48EDB2-0D14-4380-902C-3B07767A727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746" y="6305935"/>
            <a:ext cx="1437917" cy="345965"/>
          </a:xfrm>
          <a:prstGeom prst="rect">
            <a:avLst/>
          </a:prstGeom>
        </p:spPr>
      </p:pic>
      <p:sp>
        <p:nvSpPr>
          <p:cNvPr id="2" name="Text Placeholder 1">
            <a:extLst>
              <a:ext uri="{FF2B5EF4-FFF2-40B4-BE49-F238E27FC236}">
                <a16:creationId xmlns:a16="http://schemas.microsoft.com/office/drawing/2014/main" id="{7E9B85EF-FB8E-41CA-BDDC-83B1D253DE76}"/>
              </a:ext>
            </a:extLst>
          </p:cNvPr>
          <p:cNvSpPr>
            <a:spLocks noGrp="1"/>
          </p:cNvSpPr>
          <p:nvPr>
            <p:ph type="body" sz="quarter" idx="13"/>
          </p:nvPr>
        </p:nvSpPr>
        <p:spPr/>
        <p:txBody>
          <a:bodyPr/>
          <a:lstStyle/>
          <a:p>
            <a:r>
              <a:rPr lang="en-GB"/>
              <a:t>BTEC Tech Award in Digital IT</a:t>
            </a:r>
          </a:p>
        </p:txBody>
      </p:sp>
      <p:sp>
        <p:nvSpPr>
          <p:cNvPr id="3" name="Text Placeholder 2">
            <a:extLst>
              <a:ext uri="{FF2B5EF4-FFF2-40B4-BE49-F238E27FC236}">
                <a16:creationId xmlns:a16="http://schemas.microsoft.com/office/drawing/2014/main" id="{DD0AECB5-1DE4-4F59-A2F0-89D1440F6189}"/>
              </a:ext>
            </a:extLst>
          </p:cNvPr>
          <p:cNvSpPr>
            <a:spLocks noGrp="1"/>
          </p:cNvSpPr>
          <p:nvPr>
            <p:ph type="body" sz="quarter" idx="14"/>
          </p:nvPr>
        </p:nvSpPr>
        <p:spPr>
          <a:xfrm>
            <a:off x="724280" y="1704179"/>
            <a:ext cx="7816470" cy="3453607"/>
          </a:xfrm>
        </p:spPr>
        <p:txBody>
          <a:bodyPr/>
          <a:lstStyle/>
          <a:p>
            <a:r>
              <a:rPr lang="en-GB" dirty="0"/>
              <a:t>This is a vocational course which has three components</a:t>
            </a:r>
          </a:p>
          <a:p>
            <a:pPr lvl="1"/>
            <a:r>
              <a:rPr lang="en-GB" dirty="0">
                <a:solidFill>
                  <a:schemeClr val="tx1"/>
                </a:solidFill>
              </a:rPr>
              <a:t>An assignment on ‘exploring user interface design principles and Project Planning’</a:t>
            </a:r>
          </a:p>
          <a:p>
            <a:pPr lvl="1"/>
            <a:r>
              <a:rPr lang="en-GB" dirty="0">
                <a:solidFill>
                  <a:schemeClr val="tx1"/>
                </a:solidFill>
              </a:rPr>
              <a:t>An assignment on ‘collecting, presenting and interpreting data’</a:t>
            </a:r>
          </a:p>
          <a:p>
            <a:pPr lvl="1"/>
            <a:r>
              <a:rPr lang="en-GB" dirty="0">
                <a:solidFill>
                  <a:schemeClr val="tx1"/>
                </a:solidFill>
              </a:rPr>
              <a:t>An exam on ‘effective digital </a:t>
            </a:r>
            <a:br>
              <a:rPr lang="en-GB" dirty="0">
                <a:solidFill>
                  <a:schemeClr val="tx1"/>
                </a:solidFill>
              </a:rPr>
            </a:br>
            <a:r>
              <a:rPr lang="en-GB" dirty="0">
                <a:solidFill>
                  <a:schemeClr val="tx1"/>
                </a:solidFill>
              </a:rPr>
              <a:t>working practices’ with </a:t>
            </a:r>
            <a:br>
              <a:rPr lang="en-GB" dirty="0">
                <a:solidFill>
                  <a:schemeClr val="tx1"/>
                </a:solidFill>
              </a:rPr>
            </a:br>
            <a:r>
              <a:rPr lang="en-GB" dirty="0">
                <a:solidFill>
                  <a:schemeClr val="tx1"/>
                </a:solidFill>
              </a:rPr>
              <a:t>IT topics such as </a:t>
            </a:r>
            <a:br>
              <a:rPr lang="en-GB" dirty="0">
                <a:solidFill>
                  <a:schemeClr val="tx1"/>
                </a:solidFill>
              </a:rPr>
            </a:br>
            <a:r>
              <a:rPr lang="en-GB" dirty="0">
                <a:solidFill>
                  <a:schemeClr val="tx1"/>
                </a:solidFill>
              </a:rPr>
              <a:t>hacking, legal and ethical</a:t>
            </a:r>
            <a:br>
              <a:rPr lang="en-GB" dirty="0">
                <a:solidFill>
                  <a:schemeClr val="tx1"/>
                </a:solidFill>
              </a:rPr>
            </a:br>
            <a:r>
              <a:rPr lang="en-GB" dirty="0">
                <a:solidFill>
                  <a:schemeClr val="tx1"/>
                </a:solidFill>
              </a:rPr>
              <a:t>issues and how IT is </a:t>
            </a:r>
            <a:br>
              <a:rPr lang="en-GB" dirty="0">
                <a:solidFill>
                  <a:schemeClr val="tx1"/>
                </a:solidFill>
              </a:rPr>
            </a:br>
            <a:r>
              <a:rPr lang="en-GB" dirty="0">
                <a:solidFill>
                  <a:schemeClr val="tx1"/>
                </a:solidFill>
              </a:rPr>
              <a:t>used in business </a:t>
            </a:r>
            <a:br>
              <a:rPr lang="en-GB" dirty="0">
                <a:solidFill>
                  <a:schemeClr val="tx1"/>
                </a:solidFill>
              </a:rPr>
            </a:br>
            <a:r>
              <a:rPr lang="en-GB" dirty="0">
                <a:solidFill>
                  <a:schemeClr val="tx1"/>
                </a:solidFill>
              </a:rPr>
              <a:t>(worth 40%)</a:t>
            </a:r>
          </a:p>
        </p:txBody>
      </p:sp>
    </p:spTree>
    <p:extLst>
      <p:ext uri="{BB962C8B-B14F-4D97-AF65-F5344CB8AC3E}">
        <p14:creationId xmlns:p14="http://schemas.microsoft.com/office/powerpoint/2010/main" val="3038099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9789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2C9F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35EF389-4669-45BE-9D9B-4C28868E4B8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39806" y="4340093"/>
            <a:ext cx="6504194" cy="2517907"/>
          </a:xfrm>
          <a:prstGeom prst="rect">
            <a:avLst/>
          </a:prstGeom>
        </p:spPr>
      </p:pic>
      <p:sp>
        <p:nvSpPr>
          <p:cNvPr id="2" name="Text Placeholder 1">
            <a:extLst>
              <a:ext uri="{FF2B5EF4-FFF2-40B4-BE49-F238E27FC236}">
                <a16:creationId xmlns:a16="http://schemas.microsoft.com/office/drawing/2014/main" id="{624F7768-276C-4544-8587-69560F5A4762}"/>
              </a:ext>
            </a:extLst>
          </p:cNvPr>
          <p:cNvSpPr>
            <a:spLocks noGrp="1"/>
          </p:cNvSpPr>
          <p:nvPr>
            <p:ph type="body" sz="quarter" idx="13"/>
          </p:nvPr>
        </p:nvSpPr>
        <p:spPr>
          <a:prstGeom prst="rect">
            <a:avLst/>
          </a:prstGeom>
        </p:spPr>
        <p:txBody>
          <a:bodyPr/>
          <a:lstStyle/>
          <a:p>
            <a:r>
              <a:rPr lang="en-GB">
                <a:solidFill>
                  <a:schemeClr val="bg1"/>
                </a:solidFill>
              </a:rPr>
              <a:t>Why choose CS?</a:t>
            </a:r>
          </a:p>
        </p:txBody>
      </p:sp>
      <p:sp>
        <p:nvSpPr>
          <p:cNvPr id="3" name="Text Placeholder 2">
            <a:extLst>
              <a:ext uri="{FF2B5EF4-FFF2-40B4-BE49-F238E27FC236}">
                <a16:creationId xmlns:a16="http://schemas.microsoft.com/office/drawing/2014/main" id="{A123E724-3471-4F7F-AF4A-36E8688653E8}"/>
              </a:ext>
            </a:extLst>
          </p:cNvPr>
          <p:cNvSpPr>
            <a:spLocks noGrp="1"/>
          </p:cNvSpPr>
          <p:nvPr>
            <p:ph type="body" sz="quarter" idx="14"/>
          </p:nvPr>
        </p:nvSpPr>
        <p:spPr>
          <a:prstGeom prst="rect">
            <a:avLst/>
          </a:prstGeom>
        </p:spPr>
        <p:txBody>
          <a:bodyPr/>
          <a:lstStyle/>
          <a:p>
            <a:r>
              <a:rPr lang="en-GB"/>
              <a:t>Computers are changing every part of our lives at an ever increasing rate – why not drive the future?</a:t>
            </a:r>
          </a:p>
          <a:p>
            <a:r>
              <a:rPr lang="en-GB"/>
              <a:t>In this GCSE:</a:t>
            </a:r>
          </a:p>
          <a:p>
            <a:pPr lvl="1"/>
            <a:r>
              <a:rPr lang="en-GB">
                <a:solidFill>
                  <a:schemeClr val="bg1"/>
                </a:solidFill>
              </a:rPr>
              <a:t>Experience programming and making new software</a:t>
            </a:r>
          </a:p>
          <a:p>
            <a:pPr lvl="1"/>
            <a:r>
              <a:rPr lang="en-GB">
                <a:solidFill>
                  <a:schemeClr val="bg1"/>
                </a:solidFill>
              </a:rPr>
              <a:t>Find out how hackers attack computers</a:t>
            </a:r>
          </a:p>
          <a:p>
            <a:pPr lvl="1"/>
            <a:r>
              <a:rPr lang="en-GB">
                <a:solidFill>
                  <a:schemeClr val="bg1"/>
                </a:solidFill>
              </a:rPr>
              <a:t>Discover how computers work </a:t>
            </a:r>
          </a:p>
          <a:p>
            <a:pPr lvl="1"/>
            <a:r>
              <a:rPr lang="en-GB">
                <a:solidFill>
                  <a:schemeClr val="bg1"/>
                </a:solidFill>
              </a:rPr>
              <a:t>Solve logical problems</a:t>
            </a:r>
          </a:p>
          <a:p>
            <a:pPr lvl="1"/>
            <a:endParaRPr lang="en-GB"/>
          </a:p>
        </p:txBody>
      </p:sp>
    </p:spTree>
    <p:extLst>
      <p:ext uri="{BB962C8B-B14F-4D97-AF65-F5344CB8AC3E}">
        <p14:creationId xmlns:p14="http://schemas.microsoft.com/office/powerpoint/2010/main" val="736233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01E1355-9636-4D96-9B92-BF049FB010D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657173" y="1541921"/>
            <a:ext cx="5486828" cy="5316079"/>
          </a:xfrm>
          <a:prstGeom prst="rect">
            <a:avLst/>
          </a:prstGeom>
        </p:spPr>
      </p:pic>
      <p:sp>
        <p:nvSpPr>
          <p:cNvPr id="2" name="Text Placeholder 1">
            <a:extLst>
              <a:ext uri="{FF2B5EF4-FFF2-40B4-BE49-F238E27FC236}">
                <a16:creationId xmlns:a16="http://schemas.microsoft.com/office/drawing/2014/main" id="{D5BB35D1-FDD4-4A20-9A5B-F7D08DAB4E8B}"/>
              </a:ext>
            </a:extLst>
          </p:cNvPr>
          <p:cNvSpPr>
            <a:spLocks noGrp="1"/>
          </p:cNvSpPr>
          <p:nvPr>
            <p:ph type="body" sz="quarter" idx="13"/>
          </p:nvPr>
        </p:nvSpPr>
        <p:spPr/>
        <p:txBody>
          <a:bodyPr/>
          <a:lstStyle/>
          <a:p>
            <a:r>
              <a:rPr lang="en-GB"/>
              <a:t>CPU design</a:t>
            </a:r>
          </a:p>
        </p:txBody>
      </p:sp>
      <p:sp>
        <p:nvSpPr>
          <p:cNvPr id="3" name="Text Placeholder 2">
            <a:extLst>
              <a:ext uri="{FF2B5EF4-FFF2-40B4-BE49-F238E27FC236}">
                <a16:creationId xmlns:a16="http://schemas.microsoft.com/office/drawing/2014/main" id="{909DF09E-8F4E-4280-A41B-5B748D493740}"/>
              </a:ext>
            </a:extLst>
          </p:cNvPr>
          <p:cNvSpPr>
            <a:spLocks noGrp="1"/>
          </p:cNvSpPr>
          <p:nvPr>
            <p:ph type="body" sz="quarter" idx="14"/>
          </p:nvPr>
        </p:nvSpPr>
        <p:spPr/>
        <p:txBody>
          <a:bodyPr/>
          <a:lstStyle/>
          <a:p>
            <a:r>
              <a:rPr lang="en-GB"/>
              <a:t>The brain of any computer is the CPU </a:t>
            </a:r>
          </a:p>
          <a:p>
            <a:pPr lvl="1"/>
            <a:r>
              <a:rPr lang="en-GB"/>
              <a:t>The UK is a world leader of CPU design </a:t>
            </a:r>
          </a:p>
          <a:p>
            <a:pPr lvl="1"/>
            <a:r>
              <a:rPr lang="en-GB"/>
              <a:t>Made by ARM, who are based in Cambridge</a:t>
            </a:r>
          </a:p>
          <a:p>
            <a:pPr lvl="1"/>
            <a:r>
              <a:rPr lang="en-GB"/>
              <a:t>ARM chips are used in almost all </a:t>
            </a:r>
            <a:br>
              <a:rPr lang="en-GB"/>
            </a:br>
            <a:r>
              <a:rPr lang="en-GB"/>
              <a:t>mobile phones including iPhones</a:t>
            </a:r>
          </a:p>
          <a:p>
            <a:r>
              <a:rPr lang="en-GB"/>
              <a:t>Are you the person who</a:t>
            </a:r>
            <a:br>
              <a:rPr lang="en-GB"/>
            </a:br>
            <a:r>
              <a:rPr lang="en-GB"/>
              <a:t>will design the next </a:t>
            </a:r>
            <a:br>
              <a:rPr lang="en-GB"/>
            </a:br>
            <a:r>
              <a:rPr lang="en-GB"/>
              <a:t>generation of devices?</a:t>
            </a:r>
            <a:br>
              <a:rPr lang="en-GB"/>
            </a:br>
            <a:endParaRPr lang="en-GB"/>
          </a:p>
          <a:p>
            <a:endParaRPr lang="en-GB"/>
          </a:p>
        </p:txBody>
      </p:sp>
      <p:pic>
        <p:nvPicPr>
          <p:cNvPr id="8" name="Graphic 7">
            <a:extLst>
              <a:ext uri="{FF2B5EF4-FFF2-40B4-BE49-F238E27FC236}">
                <a16:creationId xmlns:a16="http://schemas.microsoft.com/office/drawing/2014/main" id="{38A1FB10-E822-4EAA-8623-DCA1548EDBD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746" y="6305935"/>
            <a:ext cx="1437917" cy="345965"/>
          </a:xfrm>
          <a:prstGeom prst="rect">
            <a:avLst/>
          </a:prstGeom>
        </p:spPr>
      </p:pic>
    </p:spTree>
    <p:extLst>
      <p:ext uri="{BB962C8B-B14F-4D97-AF65-F5344CB8AC3E}">
        <p14:creationId xmlns:p14="http://schemas.microsoft.com/office/powerpoint/2010/main" val="2692788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6B89C57-A5FC-4071-9541-0140AD7AAF7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647702"/>
            <a:ext cx="9144000" cy="6210298"/>
          </a:xfrm>
          <a:prstGeom prst="rect">
            <a:avLst/>
          </a:prstGeom>
        </p:spPr>
      </p:pic>
      <p:sp>
        <p:nvSpPr>
          <p:cNvPr id="2" name="Text Placeholder 1">
            <a:extLst>
              <a:ext uri="{FF2B5EF4-FFF2-40B4-BE49-F238E27FC236}">
                <a16:creationId xmlns:a16="http://schemas.microsoft.com/office/drawing/2014/main" id="{D5BB35D1-FDD4-4A20-9A5B-F7D08DAB4E8B}"/>
              </a:ext>
            </a:extLst>
          </p:cNvPr>
          <p:cNvSpPr>
            <a:spLocks noGrp="1"/>
          </p:cNvSpPr>
          <p:nvPr>
            <p:ph type="body" sz="quarter" idx="13"/>
          </p:nvPr>
        </p:nvSpPr>
        <p:spPr/>
        <p:txBody>
          <a:bodyPr/>
          <a:lstStyle/>
          <a:p>
            <a:r>
              <a:rPr lang="en-GB">
                <a:solidFill>
                  <a:schemeClr val="bg1"/>
                </a:solidFill>
              </a:rPr>
              <a:t>Drones</a:t>
            </a:r>
          </a:p>
        </p:txBody>
      </p:sp>
      <p:sp>
        <p:nvSpPr>
          <p:cNvPr id="3" name="Text Placeholder 2">
            <a:extLst>
              <a:ext uri="{FF2B5EF4-FFF2-40B4-BE49-F238E27FC236}">
                <a16:creationId xmlns:a16="http://schemas.microsoft.com/office/drawing/2014/main" id="{909DF09E-8F4E-4280-A41B-5B748D493740}"/>
              </a:ext>
            </a:extLst>
          </p:cNvPr>
          <p:cNvSpPr>
            <a:spLocks noGrp="1"/>
          </p:cNvSpPr>
          <p:nvPr>
            <p:ph type="body" sz="quarter" idx="14"/>
          </p:nvPr>
        </p:nvSpPr>
        <p:spPr>
          <a:xfrm>
            <a:off x="724280" y="1704179"/>
            <a:ext cx="7797230" cy="3642262"/>
          </a:xfrm>
        </p:spPr>
        <p:txBody>
          <a:bodyPr/>
          <a:lstStyle/>
          <a:p>
            <a:r>
              <a:rPr lang="en-GB">
                <a:solidFill>
                  <a:schemeClr val="bg1"/>
                </a:solidFill>
              </a:rPr>
              <a:t>Drones are already used for film making, </a:t>
            </a:r>
            <a:br>
              <a:rPr lang="en-GB">
                <a:solidFill>
                  <a:schemeClr val="bg1"/>
                </a:solidFill>
              </a:rPr>
            </a:br>
            <a:r>
              <a:rPr lang="en-GB">
                <a:solidFill>
                  <a:schemeClr val="bg1"/>
                </a:solidFill>
              </a:rPr>
              <a:t>search &amp; rescue and surveying</a:t>
            </a:r>
          </a:p>
          <a:p>
            <a:pPr lvl="1"/>
            <a:r>
              <a:rPr lang="en-GB">
                <a:solidFill>
                  <a:schemeClr val="bg1"/>
                </a:solidFill>
              </a:rPr>
              <a:t>In the future, deliveries to </a:t>
            </a:r>
            <a:br>
              <a:rPr lang="en-GB">
                <a:solidFill>
                  <a:schemeClr val="bg1"/>
                </a:solidFill>
              </a:rPr>
            </a:br>
            <a:r>
              <a:rPr lang="en-GB">
                <a:solidFill>
                  <a:schemeClr val="bg1"/>
                </a:solidFill>
              </a:rPr>
              <a:t>your house could be made</a:t>
            </a:r>
            <a:br>
              <a:rPr lang="en-GB">
                <a:solidFill>
                  <a:schemeClr val="bg1"/>
                </a:solidFill>
              </a:rPr>
            </a:br>
            <a:r>
              <a:rPr lang="en-GB">
                <a:solidFill>
                  <a:schemeClr val="bg1"/>
                </a:solidFill>
              </a:rPr>
              <a:t>by drone</a:t>
            </a:r>
          </a:p>
          <a:p>
            <a:pPr lvl="1"/>
            <a:r>
              <a:rPr lang="en-GB">
                <a:solidFill>
                  <a:schemeClr val="bg1"/>
                </a:solidFill>
              </a:rPr>
              <a:t>They will need programmers</a:t>
            </a:r>
            <a:br>
              <a:rPr lang="en-GB">
                <a:solidFill>
                  <a:schemeClr val="bg1"/>
                </a:solidFill>
              </a:rPr>
            </a:br>
            <a:r>
              <a:rPr lang="en-GB">
                <a:solidFill>
                  <a:schemeClr val="bg1"/>
                </a:solidFill>
              </a:rPr>
              <a:t>to tell them where and when </a:t>
            </a:r>
            <a:br>
              <a:rPr lang="en-GB">
                <a:solidFill>
                  <a:schemeClr val="bg1"/>
                </a:solidFill>
              </a:rPr>
            </a:br>
            <a:r>
              <a:rPr lang="en-GB">
                <a:solidFill>
                  <a:schemeClr val="bg1"/>
                </a:solidFill>
              </a:rPr>
              <a:t>to go each day</a:t>
            </a:r>
          </a:p>
          <a:p>
            <a:r>
              <a:rPr lang="en-GB">
                <a:solidFill>
                  <a:schemeClr val="bg1"/>
                </a:solidFill>
              </a:rPr>
              <a:t>Would you like to be a part of this future?</a:t>
            </a:r>
          </a:p>
        </p:txBody>
      </p:sp>
      <p:pic>
        <p:nvPicPr>
          <p:cNvPr id="14" name="Graphic 13">
            <a:extLst>
              <a:ext uri="{FF2B5EF4-FFF2-40B4-BE49-F238E27FC236}">
                <a16:creationId xmlns:a16="http://schemas.microsoft.com/office/drawing/2014/main" id="{24428067-C996-4F66-9006-6A46D542373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746" y="6305935"/>
            <a:ext cx="1437917" cy="345965"/>
          </a:xfrm>
          <a:prstGeom prst="rect">
            <a:avLst/>
          </a:prstGeom>
        </p:spPr>
      </p:pic>
    </p:spTree>
    <p:extLst>
      <p:ext uri="{BB962C8B-B14F-4D97-AF65-F5344CB8AC3E}">
        <p14:creationId xmlns:p14="http://schemas.microsoft.com/office/powerpoint/2010/main" val="340940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20204"/>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C3682F5-AD59-418E-AF23-71C156FBD5A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647700"/>
            <a:ext cx="9144000" cy="6210299"/>
          </a:xfrm>
          <a:prstGeom prst="rect">
            <a:avLst/>
          </a:prstGeom>
        </p:spPr>
      </p:pic>
      <p:sp>
        <p:nvSpPr>
          <p:cNvPr id="2" name="Text Placeholder 1">
            <a:extLst>
              <a:ext uri="{FF2B5EF4-FFF2-40B4-BE49-F238E27FC236}">
                <a16:creationId xmlns:a16="http://schemas.microsoft.com/office/drawing/2014/main" id="{D5BB35D1-FDD4-4A20-9A5B-F7D08DAB4E8B}"/>
              </a:ext>
            </a:extLst>
          </p:cNvPr>
          <p:cNvSpPr>
            <a:spLocks noGrp="1"/>
          </p:cNvSpPr>
          <p:nvPr>
            <p:ph type="body" sz="quarter" idx="13"/>
          </p:nvPr>
        </p:nvSpPr>
        <p:spPr/>
        <p:txBody>
          <a:bodyPr/>
          <a:lstStyle/>
          <a:p>
            <a:r>
              <a:rPr lang="en-GB">
                <a:solidFill>
                  <a:schemeClr val="bg1"/>
                </a:solidFill>
              </a:rPr>
              <a:t>Robotics</a:t>
            </a:r>
          </a:p>
        </p:txBody>
      </p:sp>
      <p:sp>
        <p:nvSpPr>
          <p:cNvPr id="3" name="Text Placeholder 2">
            <a:extLst>
              <a:ext uri="{FF2B5EF4-FFF2-40B4-BE49-F238E27FC236}">
                <a16:creationId xmlns:a16="http://schemas.microsoft.com/office/drawing/2014/main" id="{909DF09E-8F4E-4280-A41B-5B748D493740}"/>
              </a:ext>
            </a:extLst>
          </p:cNvPr>
          <p:cNvSpPr>
            <a:spLocks noGrp="1"/>
          </p:cNvSpPr>
          <p:nvPr>
            <p:ph type="body" sz="quarter" idx="14"/>
          </p:nvPr>
        </p:nvSpPr>
        <p:spPr>
          <a:xfrm>
            <a:off x="724280" y="1704179"/>
            <a:ext cx="4556847" cy="3453607"/>
          </a:xfrm>
        </p:spPr>
        <p:txBody>
          <a:bodyPr/>
          <a:lstStyle/>
          <a:p>
            <a:r>
              <a:rPr lang="en-GB">
                <a:solidFill>
                  <a:schemeClr val="bg1"/>
                </a:solidFill>
              </a:rPr>
              <a:t>We are finding more </a:t>
            </a:r>
            <a:br>
              <a:rPr lang="en-GB">
                <a:solidFill>
                  <a:schemeClr val="bg1"/>
                </a:solidFill>
              </a:rPr>
            </a:br>
            <a:r>
              <a:rPr lang="en-GB">
                <a:solidFill>
                  <a:schemeClr val="bg1"/>
                </a:solidFill>
              </a:rPr>
              <a:t>and more uses for robots</a:t>
            </a:r>
          </a:p>
          <a:p>
            <a:pPr lvl="1"/>
            <a:r>
              <a:rPr lang="en-GB">
                <a:solidFill>
                  <a:srgbClr val="C2C8F4"/>
                </a:solidFill>
              </a:rPr>
              <a:t>Robotic vacuums in the home</a:t>
            </a:r>
          </a:p>
          <a:p>
            <a:pPr lvl="1"/>
            <a:r>
              <a:rPr lang="en-GB">
                <a:solidFill>
                  <a:srgbClr val="C2C8F4"/>
                </a:solidFill>
              </a:rPr>
              <a:t>Car assembly</a:t>
            </a:r>
          </a:p>
          <a:p>
            <a:pPr lvl="1"/>
            <a:r>
              <a:rPr lang="en-GB">
                <a:solidFill>
                  <a:srgbClr val="C2C8F4"/>
                </a:solidFill>
              </a:rPr>
              <a:t>Clearing mines in a war zone</a:t>
            </a:r>
          </a:p>
          <a:p>
            <a:r>
              <a:rPr lang="en-GB">
                <a:solidFill>
                  <a:schemeClr val="bg1"/>
                </a:solidFill>
              </a:rPr>
              <a:t>To make a robot you </a:t>
            </a:r>
            <a:br>
              <a:rPr lang="en-GB">
                <a:solidFill>
                  <a:schemeClr val="bg1"/>
                </a:solidFill>
              </a:rPr>
            </a:br>
            <a:r>
              <a:rPr lang="en-GB">
                <a:solidFill>
                  <a:schemeClr val="bg1"/>
                </a:solidFill>
              </a:rPr>
              <a:t>need to have a good understanding of how computers work and</a:t>
            </a:r>
            <a:br>
              <a:rPr lang="en-GB">
                <a:solidFill>
                  <a:schemeClr val="bg1"/>
                </a:solidFill>
              </a:rPr>
            </a:br>
            <a:r>
              <a:rPr lang="en-GB">
                <a:solidFill>
                  <a:schemeClr val="bg1"/>
                </a:solidFill>
              </a:rPr>
              <a:t>how to program them</a:t>
            </a:r>
            <a:br>
              <a:rPr lang="en-GB"/>
            </a:br>
            <a:endParaRPr lang="en-GB"/>
          </a:p>
          <a:p>
            <a:endParaRPr lang="en-GB"/>
          </a:p>
        </p:txBody>
      </p:sp>
      <p:pic>
        <p:nvPicPr>
          <p:cNvPr id="11" name="Graphic 10">
            <a:extLst>
              <a:ext uri="{FF2B5EF4-FFF2-40B4-BE49-F238E27FC236}">
                <a16:creationId xmlns:a16="http://schemas.microsoft.com/office/drawing/2014/main" id="{2725ACE7-4B6E-4A61-AEAE-9B63285A4A4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746" y="6305935"/>
            <a:ext cx="1437917" cy="345965"/>
          </a:xfrm>
          <a:prstGeom prst="rect">
            <a:avLst/>
          </a:prstGeom>
        </p:spPr>
      </p:pic>
    </p:spTree>
    <p:extLst>
      <p:ext uri="{BB962C8B-B14F-4D97-AF65-F5344CB8AC3E}">
        <p14:creationId xmlns:p14="http://schemas.microsoft.com/office/powerpoint/2010/main" val="2984080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A121F"/>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C3E6189-FA6B-4830-A35D-FA30942EB34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647700"/>
            <a:ext cx="9144000" cy="6210299"/>
          </a:xfrm>
          <a:prstGeom prst="rect">
            <a:avLst/>
          </a:prstGeom>
        </p:spPr>
      </p:pic>
      <p:sp>
        <p:nvSpPr>
          <p:cNvPr id="2" name="Text Placeholder 1">
            <a:extLst>
              <a:ext uri="{FF2B5EF4-FFF2-40B4-BE49-F238E27FC236}">
                <a16:creationId xmlns:a16="http://schemas.microsoft.com/office/drawing/2014/main" id="{D5BB35D1-FDD4-4A20-9A5B-F7D08DAB4E8B}"/>
              </a:ext>
            </a:extLst>
          </p:cNvPr>
          <p:cNvSpPr>
            <a:spLocks noGrp="1"/>
          </p:cNvSpPr>
          <p:nvPr>
            <p:ph type="body" sz="quarter" idx="13"/>
          </p:nvPr>
        </p:nvSpPr>
        <p:spPr/>
        <p:txBody>
          <a:bodyPr/>
          <a:lstStyle/>
          <a:p>
            <a:r>
              <a:rPr lang="en-GB">
                <a:solidFill>
                  <a:schemeClr val="bg1"/>
                </a:solidFill>
              </a:rPr>
              <a:t>The World Wide Web</a:t>
            </a:r>
          </a:p>
        </p:txBody>
      </p:sp>
      <p:sp>
        <p:nvSpPr>
          <p:cNvPr id="3" name="Text Placeholder 2">
            <a:extLst>
              <a:ext uri="{FF2B5EF4-FFF2-40B4-BE49-F238E27FC236}">
                <a16:creationId xmlns:a16="http://schemas.microsoft.com/office/drawing/2014/main" id="{909DF09E-8F4E-4280-A41B-5B748D493740}"/>
              </a:ext>
            </a:extLst>
          </p:cNvPr>
          <p:cNvSpPr>
            <a:spLocks noGrp="1"/>
          </p:cNvSpPr>
          <p:nvPr>
            <p:ph type="body" sz="quarter" idx="14"/>
          </p:nvPr>
        </p:nvSpPr>
        <p:spPr>
          <a:xfrm>
            <a:off x="724279" y="1704179"/>
            <a:ext cx="7976069" cy="3453607"/>
          </a:xfrm>
        </p:spPr>
        <p:txBody>
          <a:bodyPr/>
          <a:lstStyle/>
          <a:p>
            <a:r>
              <a:rPr lang="en-GB">
                <a:solidFill>
                  <a:schemeClr val="bg1"/>
                </a:solidFill>
              </a:rPr>
              <a:t>Invented by British scientist, Tim Berners-Lee in 1989</a:t>
            </a:r>
          </a:p>
          <a:p>
            <a:pPr lvl="1"/>
            <a:r>
              <a:rPr lang="en-GB">
                <a:solidFill>
                  <a:srgbClr val="12C9F1"/>
                </a:solidFill>
              </a:rPr>
              <a:t>More than four billion people now use it</a:t>
            </a:r>
          </a:p>
          <a:p>
            <a:pPr lvl="1"/>
            <a:r>
              <a:rPr lang="en-GB">
                <a:solidFill>
                  <a:srgbClr val="12C9F1"/>
                </a:solidFill>
              </a:rPr>
              <a:t>Over 45 billion web pages have been written</a:t>
            </a:r>
          </a:p>
          <a:p>
            <a:r>
              <a:rPr lang="en-GB">
                <a:solidFill>
                  <a:schemeClr val="bg1"/>
                </a:solidFill>
              </a:rPr>
              <a:t>Every British business needs people with an understanding of how computing can help them</a:t>
            </a:r>
          </a:p>
          <a:p>
            <a:endParaRPr lang="en-GB">
              <a:solidFill>
                <a:schemeClr val="bg1"/>
              </a:solidFill>
            </a:endParaRPr>
          </a:p>
        </p:txBody>
      </p:sp>
      <p:pic>
        <p:nvPicPr>
          <p:cNvPr id="10" name="Graphic 9">
            <a:extLst>
              <a:ext uri="{FF2B5EF4-FFF2-40B4-BE49-F238E27FC236}">
                <a16:creationId xmlns:a16="http://schemas.microsoft.com/office/drawing/2014/main" id="{B6E5A6AA-CABB-4A48-9968-AC6891C1331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746" y="6305935"/>
            <a:ext cx="1437917" cy="345965"/>
          </a:xfrm>
          <a:prstGeom prst="rect">
            <a:avLst/>
          </a:prstGeom>
        </p:spPr>
      </p:pic>
    </p:spTree>
    <p:extLst>
      <p:ext uri="{BB962C8B-B14F-4D97-AF65-F5344CB8AC3E}">
        <p14:creationId xmlns:p14="http://schemas.microsoft.com/office/powerpoint/2010/main" val="30014479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655F6B1-0006-416E-8F1A-D2DECD33EDE9}"/>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0" y="647700"/>
            <a:ext cx="9144000" cy="6210299"/>
          </a:xfrm>
          <a:prstGeom prst="rect">
            <a:avLst/>
          </a:prstGeom>
        </p:spPr>
      </p:pic>
      <p:sp>
        <p:nvSpPr>
          <p:cNvPr id="2" name="Text Placeholder 1">
            <a:extLst>
              <a:ext uri="{FF2B5EF4-FFF2-40B4-BE49-F238E27FC236}">
                <a16:creationId xmlns:a16="http://schemas.microsoft.com/office/drawing/2014/main" id="{D5BB35D1-FDD4-4A20-9A5B-F7D08DAB4E8B}"/>
              </a:ext>
            </a:extLst>
          </p:cNvPr>
          <p:cNvSpPr>
            <a:spLocks noGrp="1"/>
          </p:cNvSpPr>
          <p:nvPr>
            <p:ph type="body" sz="quarter" idx="13"/>
          </p:nvPr>
        </p:nvSpPr>
        <p:spPr/>
        <p:txBody>
          <a:bodyPr/>
          <a:lstStyle/>
          <a:p>
            <a:r>
              <a:rPr lang="en-GB">
                <a:solidFill>
                  <a:schemeClr val="bg1"/>
                </a:solidFill>
              </a:rPr>
              <a:t>Game-changing E-commerce</a:t>
            </a:r>
          </a:p>
        </p:txBody>
      </p:sp>
      <p:sp>
        <p:nvSpPr>
          <p:cNvPr id="3" name="Text Placeholder 2">
            <a:extLst>
              <a:ext uri="{FF2B5EF4-FFF2-40B4-BE49-F238E27FC236}">
                <a16:creationId xmlns:a16="http://schemas.microsoft.com/office/drawing/2014/main" id="{909DF09E-8F4E-4280-A41B-5B748D493740}"/>
              </a:ext>
            </a:extLst>
          </p:cNvPr>
          <p:cNvSpPr>
            <a:spLocks noGrp="1"/>
          </p:cNvSpPr>
          <p:nvPr>
            <p:ph type="body" sz="quarter" idx="14"/>
          </p:nvPr>
        </p:nvSpPr>
        <p:spPr/>
        <p:txBody>
          <a:bodyPr/>
          <a:lstStyle/>
          <a:p>
            <a:r>
              <a:rPr lang="en-GB" dirty="0">
                <a:solidFill>
                  <a:schemeClr val="bg1"/>
                </a:solidFill>
              </a:rPr>
              <a:t>Shopping has been </a:t>
            </a:r>
            <a:br>
              <a:rPr lang="en-GB" dirty="0">
                <a:solidFill>
                  <a:schemeClr val="bg1"/>
                </a:solidFill>
              </a:rPr>
            </a:br>
            <a:r>
              <a:rPr lang="en-GB" dirty="0">
                <a:solidFill>
                  <a:schemeClr val="bg1"/>
                </a:solidFill>
              </a:rPr>
              <a:t>transformed since </a:t>
            </a:r>
            <a:br>
              <a:rPr lang="en-GB" dirty="0">
                <a:solidFill>
                  <a:schemeClr val="bg1"/>
                </a:solidFill>
              </a:rPr>
            </a:br>
            <a:r>
              <a:rPr lang="en-GB" dirty="0">
                <a:solidFill>
                  <a:schemeClr val="bg1"/>
                </a:solidFill>
              </a:rPr>
              <a:t>the web was invented</a:t>
            </a:r>
          </a:p>
          <a:p>
            <a:pPr lvl="1"/>
            <a:r>
              <a:rPr lang="en-GB" dirty="0">
                <a:solidFill>
                  <a:schemeClr val="accent5">
                    <a:lumMod val="20000"/>
                    <a:lumOff val="80000"/>
                  </a:schemeClr>
                </a:solidFill>
              </a:rPr>
              <a:t>Online shopping was worth</a:t>
            </a:r>
            <a:br>
              <a:rPr lang="en-GB" dirty="0">
                <a:solidFill>
                  <a:schemeClr val="accent5">
                    <a:lumMod val="20000"/>
                    <a:lumOff val="80000"/>
                  </a:schemeClr>
                </a:solidFill>
              </a:rPr>
            </a:br>
            <a:r>
              <a:rPr lang="en-GB" dirty="0">
                <a:solidFill>
                  <a:schemeClr val="accent5">
                    <a:lumMod val="20000"/>
                    <a:lumOff val="80000"/>
                  </a:schemeClr>
                </a:solidFill>
              </a:rPr>
              <a:t>£1 trillion in 2014</a:t>
            </a:r>
          </a:p>
          <a:p>
            <a:pPr lvl="1"/>
            <a:r>
              <a:rPr lang="en-GB" dirty="0">
                <a:solidFill>
                  <a:schemeClr val="accent5">
                    <a:lumMod val="20000"/>
                    <a:lumOff val="80000"/>
                  </a:schemeClr>
                </a:solidFill>
              </a:rPr>
              <a:t>It grew to £4.2 trillion</a:t>
            </a:r>
            <a:br>
              <a:rPr lang="en-GB" dirty="0">
                <a:solidFill>
                  <a:schemeClr val="accent5">
                    <a:lumMod val="20000"/>
                    <a:lumOff val="80000"/>
                  </a:schemeClr>
                </a:solidFill>
              </a:rPr>
            </a:br>
            <a:r>
              <a:rPr lang="en-GB" dirty="0">
                <a:solidFill>
                  <a:schemeClr val="accent5">
                    <a:lumMod val="20000"/>
                    <a:lumOff val="80000"/>
                  </a:schemeClr>
                </a:solidFill>
              </a:rPr>
              <a:t>in 2021</a:t>
            </a:r>
          </a:p>
          <a:p>
            <a:r>
              <a:rPr lang="en-GB" dirty="0">
                <a:solidFill>
                  <a:schemeClr val="bg1"/>
                </a:solidFill>
              </a:rPr>
              <a:t>Want to know </a:t>
            </a:r>
            <a:br>
              <a:rPr lang="en-GB" dirty="0">
                <a:solidFill>
                  <a:schemeClr val="bg1"/>
                </a:solidFill>
              </a:rPr>
            </a:br>
            <a:r>
              <a:rPr lang="en-GB" dirty="0">
                <a:solidFill>
                  <a:schemeClr val="bg1"/>
                </a:solidFill>
              </a:rPr>
              <a:t>how it works?</a:t>
            </a:r>
            <a:br>
              <a:rPr lang="en-GB" dirty="0">
                <a:solidFill>
                  <a:schemeClr val="bg1"/>
                </a:solidFill>
              </a:rPr>
            </a:br>
            <a:endParaRPr lang="en-GB" dirty="0">
              <a:solidFill>
                <a:schemeClr val="bg1"/>
              </a:solidFill>
            </a:endParaRPr>
          </a:p>
          <a:p>
            <a:endParaRPr lang="en-GB" dirty="0"/>
          </a:p>
        </p:txBody>
      </p:sp>
    </p:spTree>
    <p:extLst>
      <p:ext uri="{BB962C8B-B14F-4D97-AF65-F5344CB8AC3E}">
        <p14:creationId xmlns:p14="http://schemas.microsoft.com/office/powerpoint/2010/main" val="22551475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636918D-2E2F-4D77-A962-2D6D510B44E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647700"/>
            <a:ext cx="9144000" cy="6210299"/>
          </a:xfrm>
          <a:prstGeom prst="rect">
            <a:avLst/>
          </a:prstGeom>
        </p:spPr>
      </p:pic>
      <p:sp>
        <p:nvSpPr>
          <p:cNvPr id="2" name="Text Placeholder 1">
            <a:extLst>
              <a:ext uri="{FF2B5EF4-FFF2-40B4-BE49-F238E27FC236}">
                <a16:creationId xmlns:a16="http://schemas.microsoft.com/office/drawing/2014/main" id="{D5BB35D1-FDD4-4A20-9A5B-F7D08DAB4E8B}"/>
              </a:ext>
            </a:extLst>
          </p:cNvPr>
          <p:cNvSpPr>
            <a:spLocks noGrp="1"/>
          </p:cNvSpPr>
          <p:nvPr>
            <p:ph type="body" sz="quarter" idx="13"/>
          </p:nvPr>
        </p:nvSpPr>
        <p:spPr/>
        <p:txBody>
          <a:bodyPr/>
          <a:lstStyle/>
          <a:p>
            <a:r>
              <a:rPr lang="en-GB"/>
              <a:t>Augmented reality</a:t>
            </a:r>
          </a:p>
        </p:txBody>
      </p:sp>
      <p:sp>
        <p:nvSpPr>
          <p:cNvPr id="3" name="Text Placeholder 2">
            <a:extLst>
              <a:ext uri="{FF2B5EF4-FFF2-40B4-BE49-F238E27FC236}">
                <a16:creationId xmlns:a16="http://schemas.microsoft.com/office/drawing/2014/main" id="{909DF09E-8F4E-4280-A41B-5B748D493740}"/>
              </a:ext>
            </a:extLst>
          </p:cNvPr>
          <p:cNvSpPr>
            <a:spLocks noGrp="1"/>
          </p:cNvSpPr>
          <p:nvPr>
            <p:ph type="body" sz="quarter" idx="14"/>
          </p:nvPr>
        </p:nvSpPr>
        <p:spPr>
          <a:xfrm>
            <a:off x="724280" y="1704179"/>
            <a:ext cx="7797230" cy="3453607"/>
          </a:xfrm>
        </p:spPr>
        <p:txBody>
          <a:bodyPr/>
          <a:lstStyle/>
          <a:p>
            <a:r>
              <a:rPr lang="en-GB"/>
              <a:t>By adding information to the world we can:</a:t>
            </a:r>
          </a:p>
          <a:p>
            <a:pPr lvl="1"/>
            <a:r>
              <a:rPr lang="en-GB"/>
              <a:t>add reviews on shops and cafés as we see them</a:t>
            </a:r>
          </a:p>
          <a:p>
            <a:pPr lvl="1"/>
            <a:r>
              <a:rPr lang="en-GB"/>
              <a:t>utilise a heads-up display when driving</a:t>
            </a:r>
          </a:p>
          <a:p>
            <a:pPr lvl="1"/>
            <a:r>
              <a:rPr lang="en-GB"/>
              <a:t>or play Pokémon Go</a:t>
            </a:r>
          </a:p>
        </p:txBody>
      </p:sp>
      <p:pic>
        <p:nvPicPr>
          <p:cNvPr id="14" name="Graphic 13">
            <a:extLst>
              <a:ext uri="{FF2B5EF4-FFF2-40B4-BE49-F238E27FC236}">
                <a16:creationId xmlns:a16="http://schemas.microsoft.com/office/drawing/2014/main" id="{820267BF-5765-4555-B77F-0E5359FE22C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746" y="6305935"/>
            <a:ext cx="1437917" cy="345965"/>
          </a:xfrm>
          <a:prstGeom prst="rect">
            <a:avLst/>
          </a:prstGeom>
        </p:spPr>
      </p:pic>
    </p:spTree>
    <p:extLst>
      <p:ext uri="{BB962C8B-B14F-4D97-AF65-F5344CB8AC3E}">
        <p14:creationId xmlns:p14="http://schemas.microsoft.com/office/powerpoint/2010/main" val="132208136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4951742A866DD4C8563BF4DFAFD4423" ma:contentTypeVersion="16" ma:contentTypeDescription="Create a new document." ma:contentTypeScope="" ma:versionID="5f1dbdb45993bcc96cb4e0bd5c0bcd54">
  <xsd:schema xmlns:xsd="http://www.w3.org/2001/XMLSchema" xmlns:xs="http://www.w3.org/2001/XMLSchema" xmlns:p="http://schemas.microsoft.com/office/2006/metadata/properties" xmlns:ns2="1ef05dc5-97a2-498b-bf7c-bd189143a1ff" xmlns:ns3="94dce8ab-38ff-4714-b1ed-1fc5e4d9abd1" targetNamespace="http://schemas.microsoft.com/office/2006/metadata/properties" ma:root="true" ma:fieldsID="1f9122bc81f1cae6535fc8fb7fa31795" ns2:_="" ns3:_="">
    <xsd:import namespace="1ef05dc5-97a2-498b-bf7c-bd189143a1ff"/>
    <xsd:import namespace="94dce8ab-38ff-4714-b1ed-1fc5e4d9abd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EventHashCode" minOccurs="0"/>
                <xsd:element ref="ns3:MediaServiceGenerationTime" minOccurs="0"/>
                <xsd:element ref="ns3:MediaServiceAutoKeyPoints" minOccurs="0"/>
                <xsd:element ref="ns3:MediaServiceKeyPoints"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f05dc5-97a2-498b-bf7c-bd189143a1f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1fdf9d15-4b9e-4c3d-9cc7-a4b2c62d8b82}" ma:internalName="TaxCatchAll" ma:showField="CatchAllData" ma:web="1ef05dc5-97a2-498b-bf7c-bd189143a1f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4dce8ab-38ff-4714-b1ed-1fc5e4d9abd1"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3fef7c3-b28d-442e-81da-5332445db927"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1ef05dc5-97a2-498b-bf7c-bd189143a1ff" xsi:nil="true"/>
    <lcf76f155ced4ddcb4097134ff3c332f xmlns="94dce8ab-38ff-4714-b1ed-1fc5e4d9abd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93F8A4E-8FD2-48BA-9120-A160937559B0}">
  <ds:schemaRefs>
    <ds:schemaRef ds:uri="http://schemas.microsoft.com/sharepoint/v3/contenttype/forms"/>
  </ds:schemaRefs>
</ds:datastoreItem>
</file>

<file path=customXml/itemProps2.xml><?xml version="1.0" encoding="utf-8"?>
<ds:datastoreItem xmlns:ds="http://schemas.openxmlformats.org/officeDocument/2006/customXml" ds:itemID="{51923B3B-8597-4659-B221-B8A462558A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f05dc5-97a2-498b-bf7c-bd189143a1ff"/>
    <ds:schemaRef ds:uri="94dce8ab-38ff-4714-b1ed-1fc5e4d9ab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8D5FD5F-44A3-4E26-8DA6-C34DFB57605F}">
  <ds:schemaRefs>
    <ds:schemaRef ds:uri="http://schemas.microsoft.com/office/2006/metadata/properties"/>
    <ds:schemaRef ds:uri="http://schemas.microsoft.com/office/infopath/2007/PartnerControls"/>
    <ds:schemaRef ds:uri="http://purl.org/dc/terms/"/>
    <ds:schemaRef ds:uri="1ef05dc5-97a2-498b-bf7c-bd189143a1ff"/>
    <ds:schemaRef ds:uri="http://purl.org/dc/elements/1.1/"/>
    <ds:schemaRef ds:uri="http://schemas.microsoft.com/office/2006/documentManagement/types"/>
    <ds:schemaRef ds:uri="http://purl.org/dc/dcmitype/"/>
    <ds:schemaRef ds:uri="http://schemas.openxmlformats.org/package/2006/metadata/core-properties"/>
    <ds:schemaRef ds:uri="94dce8ab-38ff-4714-b1ed-1fc5e4d9abd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70</TotalTime>
  <Words>839</Words>
  <Application>Microsoft Office PowerPoint</Application>
  <PresentationFormat>On-screen Show (4:3)</PresentationFormat>
  <Paragraphs>108</Paragraphs>
  <Slides>23</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Calibri</vt:lpstr>
      <vt:lpstr>Arial</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PG Online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PG Online Ltd</dc:creator>
  <cp:lastModifiedBy>Mike Bloys</cp:lastModifiedBy>
  <cp:revision>1</cp:revision>
  <dcterms:created xsi:type="dcterms:W3CDTF">2016-11-22T09:40:24Z</dcterms:created>
  <dcterms:modified xsi:type="dcterms:W3CDTF">2022-11-03T12:23:14Z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0x01010024951742A866DD4C8563BF4DFAFD4423</vt:lpwstr>
  </property>
  <property fmtid="{D5CDD505-2E9C-101B-9397-08002B2CF9AE}" pid="3" name="MediaServiceImageTags">
    <vt:lpwstr/>
  </property>
</Properties>
</file>