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ink/ink1.xml" ContentType="application/inkml+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2" r:id="rId4"/>
  </p:sldMasterIdLst>
  <p:notesMasterIdLst>
    <p:notesMasterId r:id="rId23"/>
  </p:notesMasterIdLst>
  <p:sldIdLst>
    <p:sldId id="256" r:id="rId5"/>
    <p:sldId id="314" r:id="rId6"/>
    <p:sldId id="317" r:id="rId7"/>
    <p:sldId id="332" r:id="rId8"/>
    <p:sldId id="334" r:id="rId9"/>
    <p:sldId id="337" r:id="rId10"/>
    <p:sldId id="328" r:id="rId11"/>
    <p:sldId id="327" r:id="rId12"/>
    <p:sldId id="341" r:id="rId13"/>
    <p:sldId id="339" r:id="rId14"/>
    <p:sldId id="323" r:id="rId15"/>
    <p:sldId id="333" r:id="rId16"/>
    <p:sldId id="322" r:id="rId17"/>
    <p:sldId id="325" r:id="rId18"/>
    <p:sldId id="336" r:id="rId19"/>
    <p:sldId id="319" r:id="rId20"/>
    <p:sldId id="338" r:id="rId21"/>
    <p:sldId id="260" r:id="rId22"/>
  </p:sldIdLst>
  <p:sldSz cx="9144000" cy="6858000" type="screen4x3"/>
  <p:notesSz cx="6858000" cy="9144000"/>
  <p:embeddedFontLst>
    <p:embeddedFont>
      <p:font typeface="Calibri" panose="020F0502020204030204" pitchFamily="34" charset="0"/>
      <p:regular r:id="rId24"/>
      <p:bold r:id="rId25"/>
      <p:italic r:id="rId26"/>
      <p:boldItalic r:id="rId27"/>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Ross" initials="MR" lastIdx="9" clrIdx="0">
    <p:extLst>
      <p:ext uri="{19B8F6BF-5375-455C-9EA6-DF929625EA0E}">
        <p15:presenceInfo xmlns:p15="http://schemas.microsoft.com/office/powerpoint/2012/main" userId="b5583333cfd3a565" providerId="Windows Live"/>
      </p:ext>
    </p:extLst>
  </p:cmAuthor>
  <p:cmAuthor id="2" name="Emma Berry" initials="EB" lastIdx="16" clrIdx="1">
    <p:extLst>
      <p:ext uri="{19B8F6BF-5375-455C-9EA6-DF929625EA0E}">
        <p15:presenceInfo xmlns:p15="http://schemas.microsoft.com/office/powerpoint/2012/main" userId="S-1-12-1-793777782-1082389635-4188577458-29449591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7422"/>
    <a:srgbClr val="FFD100"/>
    <a:srgbClr val="E03C31"/>
    <a:srgbClr val="ECECEC"/>
    <a:srgbClr val="080A19"/>
    <a:srgbClr val="EFEEE8"/>
    <a:srgbClr val="ACABB1"/>
    <a:srgbClr val="BFBEC3"/>
    <a:srgbClr val="0F1C28"/>
    <a:srgbClr val="1428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7449" autoAdjust="0"/>
  </p:normalViewPr>
  <p:slideViewPr>
    <p:cSldViewPr snapToGrid="0">
      <p:cViewPr varScale="1">
        <p:scale>
          <a:sx n="83" d="100"/>
          <a:sy n="83" d="100"/>
        </p:scale>
        <p:origin x="159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4.fntdata"/><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ma Berry" userId="2f501676-f483-4083-b29e-a8f9a18288af" providerId="ADAL" clId="{650A4D85-5CC1-4700-8F0A-AEC10242DACE}"/>
    <pc:docChg chg="undo redo custSel modSld">
      <pc:chgData name="Emma Berry" userId="2f501676-f483-4083-b29e-a8f9a18288af" providerId="ADAL" clId="{650A4D85-5CC1-4700-8F0A-AEC10242DACE}" dt="2018-11-22T09:44:15.695" v="152" actId="478"/>
      <pc:docMkLst>
        <pc:docMk/>
      </pc:docMkLst>
      <pc:sldChg chg="modSp">
        <pc:chgData name="Emma Berry" userId="2f501676-f483-4083-b29e-a8f9a18288af" providerId="ADAL" clId="{650A4D85-5CC1-4700-8F0A-AEC10242DACE}" dt="2018-11-20T10:14:58.436" v="97" actId="20577"/>
        <pc:sldMkLst>
          <pc:docMk/>
          <pc:sldMk cId="2510252480" sldId="327"/>
        </pc:sldMkLst>
        <pc:spChg chg="mod">
          <ac:chgData name="Emma Berry" userId="2f501676-f483-4083-b29e-a8f9a18288af" providerId="ADAL" clId="{650A4D85-5CC1-4700-8F0A-AEC10242DACE}" dt="2018-11-20T10:14:58.436" v="97" actId="20577"/>
          <ac:spMkLst>
            <pc:docMk/>
            <pc:sldMk cId="2510252480" sldId="327"/>
            <ac:spMk id="3" creationId="{BB70BE3D-85E9-4D3A-9717-731112F23685}"/>
          </ac:spMkLst>
        </pc:spChg>
      </pc:sldChg>
      <pc:sldChg chg="modSp">
        <pc:chgData name="Emma Berry" userId="2f501676-f483-4083-b29e-a8f9a18288af" providerId="ADAL" clId="{650A4D85-5CC1-4700-8F0A-AEC10242DACE}" dt="2018-11-20T10:14:35.380" v="92" actId="20577"/>
        <pc:sldMkLst>
          <pc:docMk/>
          <pc:sldMk cId="1034429940" sldId="328"/>
        </pc:sldMkLst>
        <pc:spChg chg="mod">
          <ac:chgData name="Emma Berry" userId="2f501676-f483-4083-b29e-a8f9a18288af" providerId="ADAL" clId="{650A4D85-5CC1-4700-8F0A-AEC10242DACE}" dt="2018-11-20T10:14:35.380" v="92" actId="20577"/>
          <ac:spMkLst>
            <pc:docMk/>
            <pc:sldMk cId="1034429940" sldId="328"/>
            <ac:spMk id="3" creationId="{D7A2B71F-7CBC-4285-96D2-721188BFEB22}"/>
          </ac:spMkLst>
        </pc:spChg>
      </pc:sldChg>
      <pc:sldChg chg="modSp">
        <pc:chgData name="Emma Berry" userId="2f501676-f483-4083-b29e-a8f9a18288af" providerId="ADAL" clId="{650A4D85-5CC1-4700-8F0A-AEC10242DACE}" dt="2018-11-20T10:16:20.003" v="107" actId="20577"/>
        <pc:sldMkLst>
          <pc:docMk/>
          <pc:sldMk cId="1896106069" sldId="333"/>
        </pc:sldMkLst>
        <pc:spChg chg="mod">
          <ac:chgData name="Emma Berry" userId="2f501676-f483-4083-b29e-a8f9a18288af" providerId="ADAL" clId="{650A4D85-5CC1-4700-8F0A-AEC10242DACE}" dt="2018-11-20T10:16:20.003" v="107" actId="20577"/>
          <ac:spMkLst>
            <pc:docMk/>
            <pc:sldMk cId="1896106069" sldId="333"/>
            <ac:spMk id="3" creationId="{4DD40EE6-8961-421A-874C-44AA91151B11}"/>
          </ac:spMkLst>
        </pc:spChg>
      </pc:sldChg>
      <pc:sldChg chg="modSp">
        <pc:chgData name="Emma Berry" userId="2f501676-f483-4083-b29e-a8f9a18288af" providerId="ADAL" clId="{650A4D85-5CC1-4700-8F0A-AEC10242DACE}" dt="2018-11-20T10:13:47.173" v="87" actId="6549"/>
        <pc:sldMkLst>
          <pc:docMk/>
          <pc:sldMk cId="1393634917" sldId="334"/>
        </pc:sldMkLst>
        <pc:spChg chg="mod">
          <ac:chgData name="Emma Berry" userId="2f501676-f483-4083-b29e-a8f9a18288af" providerId="ADAL" clId="{650A4D85-5CC1-4700-8F0A-AEC10242DACE}" dt="2018-11-20T10:13:47.173" v="87" actId="6549"/>
          <ac:spMkLst>
            <pc:docMk/>
            <pc:sldMk cId="1393634917" sldId="334"/>
            <ac:spMk id="3" creationId="{F54A843C-27A8-4E48-8CA2-5B86C8BFDEE8}"/>
          </ac:spMkLst>
        </pc:spChg>
      </pc:sldChg>
      <pc:sldChg chg="addSp delSp modSp">
        <pc:chgData name="Emma Berry" userId="2f501676-f483-4083-b29e-a8f9a18288af" providerId="ADAL" clId="{650A4D85-5CC1-4700-8F0A-AEC10242DACE}" dt="2018-11-22T09:44:15.695" v="152" actId="478"/>
        <pc:sldMkLst>
          <pc:docMk/>
          <pc:sldMk cId="356467737" sldId="337"/>
        </pc:sldMkLst>
        <pc:spChg chg="mod">
          <ac:chgData name="Emma Berry" userId="2f501676-f483-4083-b29e-a8f9a18288af" providerId="ADAL" clId="{650A4D85-5CC1-4700-8F0A-AEC10242DACE}" dt="2018-11-22T09:43:58.398" v="150" actId="20577"/>
          <ac:spMkLst>
            <pc:docMk/>
            <pc:sldMk cId="356467737" sldId="337"/>
            <ac:spMk id="3" creationId="{909DF09E-8F4E-4280-A41B-5B748D493740}"/>
          </ac:spMkLst>
        </pc:spChg>
        <pc:picChg chg="add mod ord modCrop">
          <ac:chgData name="Emma Berry" userId="2f501676-f483-4083-b29e-a8f9a18288af" providerId="ADAL" clId="{650A4D85-5CC1-4700-8F0A-AEC10242DACE}" dt="2018-11-22T09:43:07.188" v="119" actId="14100"/>
          <ac:picMkLst>
            <pc:docMk/>
            <pc:sldMk cId="356467737" sldId="337"/>
            <ac:picMk id="1026" creationId="{182BEC3F-D0F6-4B9C-9AF5-892D4EA3DD16}"/>
          </ac:picMkLst>
        </pc:picChg>
        <pc:picChg chg="del mod">
          <ac:chgData name="Emma Berry" userId="2f501676-f483-4083-b29e-a8f9a18288af" providerId="ADAL" clId="{650A4D85-5CC1-4700-8F0A-AEC10242DACE}" dt="2018-11-22T09:44:15.695" v="152" actId="478"/>
          <ac:picMkLst>
            <pc:docMk/>
            <pc:sldMk cId="356467737" sldId="337"/>
            <ac:picMk id="2052" creationId="{44CD5187-49B9-403E-B7C9-E1865C11002B}"/>
          </ac:picMkLst>
        </pc:picChg>
      </pc:sldChg>
    </pc:docChg>
  </pc:docChgLst>
  <pc:docChgLst>
    <pc:chgData name="Andy Gray" userId="3900aca3-aa6e-4813-b4e0-c02f9e48a0aa" providerId="ADAL" clId="{7710A0DB-5000-43F8-845A-8965DBC451D7}"/>
    <pc:docChg chg="modSld modMainMaster">
      <pc:chgData name="Andy Gray" userId="3900aca3-aa6e-4813-b4e0-c02f9e48a0aa" providerId="ADAL" clId="{7710A0DB-5000-43F8-845A-8965DBC451D7}" dt="2018-11-28T12:30:16.924" v="39" actId="20577"/>
      <pc:docMkLst>
        <pc:docMk/>
      </pc:docMkLst>
      <pc:sldChg chg="modSp">
        <pc:chgData name="Andy Gray" userId="3900aca3-aa6e-4813-b4e0-c02f9e48a0aa" providerId="ADAL" clId="{7710A0DB-5000-43F8-845A-8965DBC451D7}" dt="2018-11-28T12:30:16.924" v="39" actId="20577"/>
        <pc:sldMkLst>
          <pc:docMk/>
          <pc:sldMk cId="736233705" sldId="332"/>
        </pc:sldMkLst>
        <pc:spChg chg="mod">
          <ac:chgData name="Andy Gray" userId="3900aca3-aa6e-4813-b4e0-c02f9e48a0aa" providerId="ADAL" clId="{7710A0DB-5000-43F8-845A-8965DBC451D7}" dt="2018-11-28T12:30:16.924" v="39" actId="20577"/>
          <ac:spMkLst>
            <pc:docMk/>
            <pc:sldMk cId="736233705" sldId="332"/>
            <ac:spMk id="3" creationId="{A123E724-3471-4F7F-AF4A-36E8688653E8}"/>
          </ac:spMkLst>
        </pc:spChg>
      </pc:sldChg>
      <pc:sldMasterChg chg="modSldLayout">
        <pc:chgData name="Andy Gray" userId="3900aca3-aa6e-4813-b4e0-c02f9e48a0aa" providerId="ADAL" clId="{7710A0DB-5000-43F8-845A-8965DBC451D7}" dt="2018-11-22T10:45:16.453" v="37" actId="1035"/>
        <pc:sldMasterMkLst>
          <pc:docMk/>
          <pc:sldMasterMk cId="1932898210" sldId="2147483672"/>
        </pc:sldMasterMkLst>
        <pc:sldLayoutChg chg="modSp">
          <pc:chgData name="Andy Gray" userId="3900aca3-aa6e-4813-b4e0-c02f9e48a0aa" providerId="ADAL" clId="{7710A0DB-5000-43F8-845A-8965DBC451D7}" dt="2018-11-22T10:45:16.453" v="37" actId="1035"/>
          <pc:sldLayoutMkLst>
            <pc:docMk/>
            <pc:sldMasterMk cId="1932898210" sldId="2147483672"/>
            <pc:sldLayoutMk cId="3098249716" sldId="2147483680"/>
          </pc:sldLayoutMkLst>
          <pc:spChg chg="mod">
            <ac:chgData name="Andy Gray" userId="3900aca3-aa6e-4813-b4e0-c02f9e48a0aa" providerId="ADAL" clId="{7710A0DB-5000-43F8-845A-8965DBC451D7}" dt="2018-11-22T10:45:16.453" v="37" actId="1035"/>
            <ac:spMkLst>
              <pc:docMk/>
              <pc:sldMasterMk cId="1932898210" sldId="2147483672"/>
              <pc:sldLayoutMk cId="3098249716" sldId="2147483680"/>
              <ac:spMk id="11" creationId="{90AEFEDF-786D-419E-A370-82FDF0F8832C}"/>
            </ac:spMkLst>
          </pc:spChg>
          <pc:spChg chg="mod">
            <ac:chgData name="Andy Gray" userId="3900aca3-aa6e-4813-b4e0-c02f9e48a0aa" providerId="ADAL" clId="{7710A0DB-5000-43F8-845A-8965DBC451D7}" dt="2018-11-22T10:45:16.453" v="37" actId="1035"/>
            <ac:spMkLst>
              <pc:docMk/>
              <pc:sldMasterMk cId="1932898210" sldId="2147483672"/>
              <pc:sldLayoutMk cId="3098249716" sldId="2147483680"/>
              <ac:spMk id="12" creationId="{DA33B08C-2620-4B71-86C0-32B5766DD034}"/>
            </ac:spMkLst>
          </pc:spChg>
        </pc:sldLayoutChg>
      </pc:sldMasterChg>
    </pc:docChg>
  </pc:docChgLst>
  <pc:docChgLst>
    <pc:chgData name="Andy Gray" userId="3900aca3-aa6e-4813-b4e0-c02f9e48a0aa" providerId="ADAL" clId="{0D2DD0B2-DDE3-4022-A55A-E7A0FF385928}"/>
    <pc:docChg chg="undo custSel modSld">
      <pc:chgData name="Andy Gray" userId="3900aca3-aa6e-4813-b4e0-c02f9e48a0aa" providerId="ADAL" clId="{0D2DD0B2-DDE3-4022-A55A-E7A0FF385928}" dt="2018-11-22T09:59:22.385" v="15" actId="1076"/>
      <pc:docMkLst>
        <pc:docMk/>
      </pc:docMkLst>
      <pc:sldChg chg="addSp delSp modSp">
        <pc:chgData name="Andy Gray" userId="3900aca3-aa6e-4813-b4e0-c02f9e48a0aa" providerId="ADAL" clId="{0D2DD0B2-DDE3-4022-A55A-E7A0FF385928}" dt="2018-11-22T09:59:22.385" v="15" actId="1076"/>
        <pc:sldMkLst>
          <pc:docMk/>
          <pc:sldMk cId="356467737" sldId="337"/>
        </pc:sldMkLst>
        <pc:picChg chg="add mod ord">
          <ac:chgData name="Andy Gray" userId="3900aca3-aa6e-4813-b4e0-c02f9e48a0aa" providerId="ADAL" clId="{0D2DD0B2-DDE3-4022-A55A-E7A0FF385928}" dt="2018-11-22T09:59:22.385" v="15" actId="1076"/>
          <ac:picMkLst>
            <pc:docMk/>
            <pc:sldMk cId="356467737" sldId="337"/>
            <ac:picMk id="5" creationId="{7A59D8A2-A057-40DB-B90A-73F6BD618160}"/>
          </ac:picMkLst>
        </pc:picChg>
        <pc:picChg chg="del mod modCrop">
          <ac:chgData name="Andy Gray" userId="3900aca3-aa6e-4813-b4e0-c02f9e48a0aa" providerId="ADAL" clId="{0D2DD0B2-DDE3-4022-A55A-E7A0FF385928}" dt="2018-11-22T09:58:45.091" v="8" actId="478"/>
          <ac:picMkLst>
            <pc:docMk/>
            <pc:sldMk cId="356467737" sldId="337"/>
            <ac:picMk id="1026" creationId="{182BEC3F-D0F6-4B9C-9AF5-892D4EA3DD16}"/>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6-11-22T10:27:49.944"/>
    </inkml:context>
    <inkml:brush xml:id="br0">
      <inkml:brushProperty name="width" value="0.05" units="cm"/>
      <inkml:brushProperty name="height" value="0.05" units="cm"/>
    </inkml:brush>
  </inkml:definitions>
  <inkml:trace contextRef="#ctx0" brushRef="#br0">-136 28 7155,'0'0'432,"0"0"-448,0 0 0,0 0 96,0 0-31,0 0-49,0 0 16,0 0-64,0 0-145,0 0-399,0 0-784,27 0-882,-27 0-975</inkml:trace>
  <inkml:trace contextRef="#ctx0" brushRef="#br0" timeOffset="-912">0 1 4578,'0'0'656,"0"0"-592,0 0 257,0 0 383,0 0-128,0 0-96,0 0-95,0 0-49,0 0 16,0 0-64,0 0 16,0 0-48,0 0-176,0 0-16,0 0-80,0 0 0,0 0-48,0 0-544,0 0-753,0 0-1744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658F26-6B38-48E1-9CEF-BEDD9511D179}" type="datetimeFigureOut">
              <a:rPr lang="en-US" smtClean="0"/>
              <a:t>11/28/2018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E7BC9-DBC3-4B57-94CD-C2ABF0B3EEE7}" type="slidenum">
              <a:rPr lang="en-US" smtClean="0"/>
              <a:t>‹#›</a:t>
            </a:fld>
            <a:endParaRPr lang="en-US"/>
          </a:p>
        </p:txBody>
      </p:sp>
    </p:spTree>
    <p:extLst>
      <p:ext uri="{BB962C8B-B14F-4D97-AF65-F5344CB8AC3E}">
        <p14:creationId xmlns:p14="http://schemas.microsoft.com/office/powerpoint/2010/main" val="1770451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customXml" Target="../ink/ink1.xml"/><Relationship Id="rId7"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7.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descr="A close up of a logo&#10;&#10;Description generated with very high confidence">
            <a:extLst>
              <a:ext uri="{FF2B5EF4-FFF2-40B4-BE49-F238E27FC236}">
                <a16:creationId xmlns:a16="http://schemas.microsoft.com/office/drawing/2014/main" id="{9C026376-0746-432A-B29E-4ADB7BFD8F0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0202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Custom Layout">
    <p:bg>
      <p:bgPr>
        <a:solidFill>
          <a:srgbClr val="E87422"/>
        </a:solidFill>
        <a:effectLst/>
      </p:bgPr>
    </p:bg>
    <p:spTree>
      <p:nvGrpSpPr>
        <p:cNvPr id="1" name=""/>
        <p:cNvGrpSpPr/>
        <p:nvPr/>
      </p:nvGrpSpPr>
      <p:grpSpPr>
        <a:xfrm>
          <a:off x="0" y="0"/>
          <a:ext cx="0" cy="0"/>
          <a:chOff x="0" y="0"/>
          <a:chExt cx="0" cy="0"/>
        </a:xfrm>
      </p:grpSpPr>
      <p:cxnSp>
        <p:nvCxnSpPr>
          <p:cNvPr id="9" name="Straight Connector 8"/>
          <p:cNvCxnSpPr>
            <a:cxnSpLocks/>
          </p:cNvCxnSpPr>
          <p:nvPr userDrawn="1"/>
        </p:nvCxnSpPr>
        <p:spPr>
          <a:xfrm>
            <a:off x="584200" y="1702800"/>
            <a:ext cx="0" cy="2689906"/>
          </a:xfrm>
          <a:prstGeom prst="line">
            <a:avLst/>
          </a:prstGeom>
          <a:ln w="285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10" name="Text Placeholder 11"/>
          <p:cNvSpPr>
            <a:spLocks noGrp="1"/>
          </p:cNvSpPr>
          <p:nvPr>
            <p:ph type="body" sz="quarter" idx="14"/>
          </p:nvPr>
        </p:nvSpPr>
        <p:spPr>
          <a:xfrm>
            <a:off x="723600" y="1702799"/>
            <a:ext cx="7861300" cy="4918133"/>
          </a:xfrm>
          <a:prstGeom prst="rect">
            <a:avLst/>
          </a:prstGeom>
        </p:spPr>
        <p:txBody>
          <a:bodyPr vert="horz" lIns="0" tIns="0" rIns="0" b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0" indent="0">
              <a:lnSpc>
                <a:spcPts val="2000"/>
              </a:lnSpc>
              <a:buNone/>
              <a:defRPr sz="2000">
                <a:solidFill>
                  <a:srgbClr val="9D9FA2"/>
                </a:solidFill>
                <a:latin typeface="Arial"/>
                <a:cs typeface="Arial"/>
              </a:defRPr>
            </a:lvl2pPr>
          </a:lstStyle>
          <a:p>
            <a:pPr lvl="0"/>
            <a:r>
              <a:rPr lang="en-US"/>
              <a:t>Click to edit Master text styles</a:t>
            </a:r>
          </a:p>
        </p:txBody>
      </p:sp>
    </p:spTree>
    <p:extLst>
      <p:ext uri="{BB962C8B-B14F-4D97-AF65-F5344CB8AC3E}">
        <p14:creationId xmlns:p14="http://schemas.microsoft.com/office/powerpoint/2010/main" val="2147235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rgbClr val="E03C31"/>
        </a:solidFill>
        <a:effectLst/>
      </p:bgPr>
    </p:bg>
    <p:spTree>
      <p:nvGrpSpPr>
        <p:cNvPr id="1" name=""/>
        <p:cNvGrpSpPr/>
        <p:nvPr/>
      </p:nvGrpSpPr>
      <p:grpSpPr>
        <a:xfrm>
          <a:off x="0" y="0"/>
          <a:ext cx="0" cy="0"/>
          <a:chOff x="0" y="0"/>
          <a:chExt cx="0" cy="0"/>
        </a:xfrm>
      </p:grpSpPr>
      <p:cxnSp>
        <p:nvCxnSpPr>
          <p:cNvPr id="8" name="Straight Connector 7"/>
          <p:cNvCxnSpPr/>
          <p:nvPr userDrawn="1"/>
        </p:nvCxnSpPr>
        <p:spPr>
          <a:xfrm>
            <a:off x="584200" y="1702800"/>
            <a:ext cx="0" cy="3233094"/>
          </a:xfrm>
          <a:prstGeom prst="line">
            <a:avLst/>
          </a:prstGeom>
          <a:ln w="285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ext Placeholder 11"/>
          <p:cNvSpPr>
            <a:spLocks noGrp="1"/>
          </p:cNvSpPr>
          <p:nvPr>
            <p:ph type="body" sz="quarter" idx="14"/>
          </p:nvPr>
        </p:nvSpPr>
        <p:spPr>
          <a:xfrm>
            <a:off x="723600" y="1702799"/>
            <a:ext cx="7861300" cy="4918133"/>
          </a:xfrm>
          <a:prstGeom prst="rect">
            <a:avLst/>
          </a:prstGeom>
          <a:effectLst/>
        </p:spPr>
        <p:txBody>
          <a:bodyPr vert="horz" lIns="0" tIns="0" rIns="0" bIns="0"/>
          <a:lstStyle>
            <a:lvl1pPr marL="271463" indent="-271463">
              <a:lnSpc>
                <a:spcPct val="100000"/>
              </a:lnSpc>
              <a:spcBef>
                <a:spcPts val="0"/>
              </a:spcBef>
              <a:spcAft>
                <a:spcPts val="1400"/>
              </a:spcAft>
              <a:buFont typeface="Arial"/>
              <a:buChar char="•"/>
              <a:defRPr sz="2500" b="0" cap="none" spc="0">
                <a:ln w="0"/>
                <a:solidFill>
                  <a:schemeClr val="bg1"/>
                </a:solidFill>
                <a:effectLst/>
                <a:latin typeface="Arial"/>
                <a:cs typeface="Arial"/>
              </a:defRPr>
            </a:lvl1pPr>
            <a:lvl2pPr marL="0" indent="0">
              <a:lnSpc>
                <a:spcPts val="2000"/>
              </a:lnSpc>
              <a:buNone/>
              <a:defRPr sz="2000">
                <a:solidFill>
                  <a:srgbClr val="9D9FA2"/>
                </a:solidFill>
                <a:latin typeface="Arial"/>
                <a:cs typeface="Arial"/>
              </a:defRPr>
            </a:lvl2pPr>
          </a:lstStyle>
          <a:p>
            <a:pPr lvl="0"/>
            <a:r>
              <a:rPr lang="en-US"/>
              <a:t>Click to edit Master text styles</a:t>
            </a:r>
          </a:p>
        </p:txBody>
      </p:sp>
      <p:sp>
        <p:nvSpPr>
          <p:cNvPr id="5"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bg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Tree>
    <p:extLst>
      <p:ext uri="{BB962C8B-B14F-4D97-AF65-F5344CB8AC3E}">
        <p14:creationId xmlns:p14="http://schemas.microsoft.com/office/powerpoint/2010/main" val="3801642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Custom Layout">
    <p:bg>
      <p:bgPr>
        <a:solidFill>
          <a:srgbClr val="FFD100"/>
        </a:solidFill>
        <a:effectLst/>
      </p:bgPr>
    </p:bg>
    <p:spTree>
      <p:nvGrpSpPr>
        <p:cNvPr id="1" name=""/>
        <p:cNvGrpSpPr/>
        <p:nvPr/>
      </p:nvGrpSpPr>
      <p:grpSpPr>
        <a:xfrm>
          <a:off x="0" y="0"/>
          <a:ext cx="0" cy="0"/>
          <a:chOff x="0" y="0"/>
          <a:chExt cx="0" cy="0"/>
        </a:xfrm>
      </p:grpSpPr>
      <p:cxnSp>
        <p:nvCxnSpPr>
          <p:cNvPr id="8" name="Straight Connector 7"/>
          <p:cNvCxnSpPr/>
          <p:nvPr userDrawn="1"/>
        </p:nvCxnSpPr>
        <p:spPr>
          <a:xfrm>
            <a:off x="584200" y="1702800"/>
            <a:ext cx="0" cy="3233094"/>
          </a:xfrm>
          <a:prstGeom prst="line">
            <a:avLst/>
          </a:prstGeom>
          <a:ln w="285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ext Placeholder 11"/>
          <p:cNvSpPr>
            <a:spLocks noGrp="1"/>
          </p:cNvSpPr>
          <p:nvPr>
            <p:ph type="body" sz="quarter" idx="14"/>
          </p:nvPr>
        </p:nvSpPr>
        <p:spPr>
          <a:xfrm>
            <a:off x="723600" y="1702799"/>
            <a:ext cx="7861300" cy="4918133"/>
          </a:xfrm>
          <a:prstGeom prst="rect">
            <a:avLst/>
          </a:prstGeom>
          <a:effectLst/>
        </p:spPr>
        <p:txBody>
          <a:bodyPr vert="horz" lIns="0" tIns="0" rIns="0" bIns="0"/>
          <a:lstStyle>
            <a:lvl1pPr marL="271463" indent="-271463">
              <a:lnSpc>
                <a:spcPct val="100000"/>
              </a:lnSpc>
              <a:spcBef>
                <a:spcPts val="0"/>
              </a:spcBef>
              <a:spcAft>
                <a:spcPts val="1400"/>
              </a:spcAft>
              <a:buFont typeface="Arial"/>
              <a:buChar char="•"/>
              <a:defRPr sz="2500" b="0" cap="none" spc="0">
                <a:ln w="0"/>
                <a:solidFill>
                  <a:schemeClr val="bg1"/>
                </a:solidFill>
                <a:effectLst/>
                <a:latin typeface="Arial"/>
                <a:cs typeface="Arial"/>
              </a:defRPr>
            </a:lvl1pPr>
            <a:lvl2pPr marL="0" indent="0">
              <a:lnSpc>
                <a:spcPts val="2000"/>
              </a:lnSpc>
              <a:buNone/>
              <a:defRPr sz="2000">
                <a:solidFill>
                  <a:srgbClr val="9D9FA2"/>
                </a:solidFill>
                <a:latin typeface="Arial"/>
                <a:cs typeface="Arial"/>
              </a:defRPr>
            </a:lvl2pPr>
          </a:lstStyle>
          <a:p>
            <a:pPr lvl="0"/>
            <a:r>
              <a:rPr lang="en-US"/>
              <a:t>Click to edit Master text styles</a:t>
            </a:r>
          </a:p>
        </p:txBody>
      </p:sp>
      <p:sp>
        <p:nvSpPr>
          <p:cNvPr id="5"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bg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Tree>
    <p:extLst>
      <p:ext uri="{BB962C8B-B14F-4D97-AF65-F5344CB8AC3E}">
        <p14:creationId xmlns:p14="http://schemas.microsoft.com/office/powerpoint/2010/main" val="232574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A93D5A-EA1C-4208-A80A-AC8BB2AA9C0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412"/>
            <a:ext cx="9144000" cy="646176"/>
          </a:xfrm>
          <a:prstGeom prst="rect">
            <a:avLst/>
          </a:prstGeom>
        </p:spPr>
      </p:pic>
      <p:sp>
        <p:nvSpPr>
          <p:cNvPr id="8"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9" name="Text Placeholder 11"/>
          <p:cNvSpPr>
            <a:spLocks noGrp="1"/>
          </p:cNvSpPr>
          <p:nvPr>
            <p:ph type="body" sz="quarter" idx="14"/>
          </p:nvPr>
        </p:nvSpPr>
        <p:spPr>
          <a:xfrm>
            <a:off x="724280" y="1704179"/>
            <a:ext cx="7797230" cy="3453607"/>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sz="2000">
                <a:solidFill>
                  <a:srgbClr val="E03C31"/>
                </a:solidFill>
                <a:latin typeface="Arial"/>
                <a:cs typeface="Arial"/>
              </a:defRPr>
            </a:lvl2pPr>
            <a:lvl3pPr marL="723900" indent="-279400">
              <a:lnSpc>
                <a:spcPct val="100000"/>
              </a:lnSpc>
              <a:buFont typeface="Arial"/>
              <a:buChar char="•"/>
              <a:defRPr lang="en-US" sz="2000" kern="1200" baseline="0" dirty="0" smtClean="0">
                <a:solidFill>
                  <a:srgbClr val="FFD100"/>
                </a:solidFill>
                <a:latin typeface="Arial"/>
                <a:ea typeface="+mn-ea"/>
                <a:cs typeface="Arial"/>
              </a:defRPr>
            </a:lvl3pPr>
          </a:lstStyle>
          <a:p>
            <a:pPr lvl="0"/>
            <a:r>
              <a:rPr lang="en-US"/>
              <a:t>Click to edit Master text styles</a:t>
            </a:r>
          </a:p>
          <a:p>
            <a:pPr lvl="1"/>
            <a:r>
              <a:rPr lang="en-US"/>
              <a:t>Second level</a:t>
            </a:r>
          </a:p>
          <a:p>
            <a:pPr lvl="2"/>
            <a:r>
              <a:rPr lang="en-US"/>
              <a:t>Third level</a:t>
            </a:r>
          </a:p>
        </p:txBody>
      </p:sp>
      <p:sp>
        <p:nvSpPr>
          <p:cNvPr id="7" name="TextBox 6"/>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Design and Technology </a:t>
            </a:r>
          </a:p>
        </p:txBody>
      </p:sp>
      <p:pic>
        <p:nvPicPr>
          <p:cNvPr id="13" name="Graphic 6">
            <a:extLst>
              <a:ext uri="{FF2B5EF4-FFF2-40B4-BE49-F238E27FC236}">
                <a16:creationId xmlns:a16="http://schemas.microsoft.com/office/drawing/2014/main" id="{58113CC9-1462-432F-B0C1-7650C054B0FE}"/>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pic>
        <p:nvPicPr>
          <p:cNvPr id="5" name="Picture 4" descr="A close up of a sign&#10;&#10;Description generated with very high confidence">
            <a:extLst>
              <a:ext uri="{FF2B5EF4-FFF2-40B4-BE49-F238E27FC236}">
                <a16:creationId xmlns:a16="http://schemas.microsoft.com/office/drawing/2014/main" id="{3F4EC99B-8599-4F16-A109-30BC81F69A8F}"/>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17116" y="6094428"/>
            <a:ext cx="1086517" cy="553508"/>
          </a:xfrm>
          <a:prstGeom prst="rect">
            <a:avLst/>
          </a:prstGeom>
        </p:spPr>
      </p:pic>
    </p:spTree>
    <p:extLst>
      <p:ext uri="{BB962C8B-B14F-4D97-AF65-F5344CB8AC3E}">
        <p14:creationId xmlns:p14="http://schemas.microsoft.com/office/powerpoint/2010/main" val="3842507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CF206EF-093E-41C0-941A-04AC26D8C1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412"/>
            <a:ext cx="9144000" cy="646176"/>
          </a:xfrm>
          <a:prstGeom prst="rect">
            <a:avLst/>
          </a:prstGeom>
        </p:spPr>
      </p:pic>
      <p:pic>
        <p:nvPicPr>
          <p:cNvPr id="6" name="Picture 5" descr="Untitled-1.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016500" y="901700"/>
            <a:ext cx="2979807" cy="3251200"/>
          </a:xfrm>
          <a:prstGeom prst="rect">
            <a:avLst/>
          </a:prstGeom>
        </p:spPr>
      </p:pic>
      <p:sp>
        <p:nvSpPr>
          <p:cNvPr id="15"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8" name="Text Placeholder 11"/>
          <p:cNvSpPr>
            <a:spLocks noGrp="1"/>
          </p:cNvSpPr>
          <p:nvPr>
            <p:ph type="body" sz="quarter" idx="14" hasCustomPrompt="1"/>
          </p:nvPr>
        </p:nvSpPr>
        <p:spPr>
          <a:xfrm>
            <a:off x="724280" y="1704179"/>
            <a:ext cx="7797230" cy="3453607"/>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lang="en-US" sz="2000" kern="1200" dirty="0">
                <a:solidFill>
                  <a:srgbClr val="E03C31"/>
                </a:solidFill>
                <a:latin typeface="Arial"/>
                <a:ea typeface="+mn-ea"/>
                <a:cs typeface="Arial"/>
              </a:defRPr>
            </a:lvl2pPr>
            <a:lvl3pPr marL="723900" indent="-279400">
              <a:lnSpc>
                <a:spcPct val="100000"/>
              </a:lnSpc>
              <a:buFont typeface="Arial"/>
              <a:buChar char="•"/>
              <a:defRPr lang="en-US" sz="2000" kern="1200" baseline="0" dirty="0">
                <a:solidFill>
                  <a:srgbClr val="FFD100"/>
                </a:solidFill>
                <a:latin typeface="Arial"/>
                <a:ea typeface="+mn-ea"/>
                <a:cs typeface="Arial"/>
              </a:defRPr>
            </a:lvl3pPr>
          </a:lstStyle>
          <a:p>
            <a:pPr lvl="0"/>
            <a:r>
              <a:rPr lang="en-US"/>
              <a:t>Click to edit Master text styles</a:t>
            </a:r>
          </a:p>
          <a:p>
            <a:pPr lvl="1"/>
            <a:r>
              <a:rPr lang="en-US"/>
              <a:t>Second level</a:t>
            </a:r>
          </a:p>
          <a:p>
            <a:pPr lvl="2"/>
            <a:r>
              <a:rPr lang="en-US"/>
              <a:t>Third level</a:t>
            </a:r>
          </a:p>
        </p:txBody>
      </p:sp>
      <p:sp>
        <p:nvSpPr>
          <p:cNvPr id="10" name="TextBox 9">
            <a:extLst>
              <a:ext uri="{FF2B5EF4-FFF2-40B4-BE49-F238E27FC236}">
                <a16:creationId xmlns:a16="http://schemas.microsoft.com/office/drawing/2014/main" id="{074FA9B1-2BE3-4F0F-80D9-422CEDF844AC}"/>
              </a:ext>
            </a:extLst>
          </p:cNvPr>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Design and Technology </a:t>
            </a:r>
          </a:p>
        </p:txBody>
      </p:sp>
      <p:pic>
        <p:nvPicPr>
          <p:cNvPr id="12" name="Graphic 6">
            <a:extLst>
              <a:ext uri="{FF2B5EF4-FFF2-40B4-BE49-F238E27FC236}">
                <a16:creationId xmlns:a16="http://schemas.microsoft.com/office/drawing/2014/main" id="{DE4DEE2F-AD01-4607-A0EF-CACA79E4F38D}"/>
              </a:ext>
            </a:extLst>
          </p:cNvPr>
          <p:cNvPicPr>
            <a:picLocks noChangeAspect="1"/>
          </p:cNvPicPr>
          <p:nvPr userDrawn="1"/>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263032" y="6308693"/>
            <a:ext cx="1437317" cy="339243"/>
          </a:xfrm>
          <a:prstGeom prst="rect">
            <a:avLst/>
          </a:prstGeom>
        </p:spPr>
      </p:pic>
      <p:pic>
        <p:nvPicPr>
          <p:cNvPr id="13" name="Picture 12" descr="A close up of a sign&#10;&#10;Description generated with very high confidence">
            <a:extLst>
              <a:ext uri="{FF2B5EF4-FFF2-40B4-BE49-F238E27FC236}">
                <a16:creationId xmlns:a16="http://schemas.microsoft.com/office/drawing/2014/main" id="{FDEED94E-7C2D-451B-8FAA-D48DA00E1E1B}"/>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317116" y="6094428"/>
            <a:ext cx="1086517" cy="553508"/>
          </a:xfrm>
          <a:prstGeom prst="rect">
            <a:avLst/>
          </a:prstGeom>
        </p:spPr>
      </p:pic>
    </p:spTree>
    <p:extLst>
      <p:ext uri="{BB962C8B-B14F-4D97-AF65-F5344CB8AC3E}">
        <p14:creationId xmlns:p14="http://schemas.microsoft.com/office/powerpoint/2010/main" val="2838869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F0B8BE3-A86A-4BD3-B571-D54534D7DA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412"/>
            <a:ext cx="9144000" cy="646176"/>
          </a:xfrm>
          <a:prstGeom prst="rect">
            <a:avLst/>
          </a:prstGeom>
        </p:spPr>
      </p:pic>
      <p:sp>
        <p:nvSpPr>
          <p:cNvPr id="8"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9" name="Text Placeholder 11"/>
          <p:cNvSpPr>
            <a:spLocks noGrp="1"/>
          </p:cNvSpPr>
          <p:nvPr>
            <p:ph type="body" sz="quarter" idx="14" hasCustomPrompt="1"/>
          </p:nvPr>
        </p:nvSpPr>
        <p:spPr>
          <a:xfrm>
            <a:off x="724280" y="1704179"/>
            <a:ext cx="7797230" cy="3453607"/>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lang="en-US" sz="2000" kern="1200" dirty="0">
                <a:solidFill>
                  <a:srgbClr val="E03C31"/>
                </a:solidFill>
                <a:latin typeface="Arial"/>
                <a:ea typeface="+mn-ea"/>
                <a:cs typeface="Arial"/>
              </a:defRPr>
            </a:lvl2pPr>
            <a:lvl3pPr marL="723900" indent="-279400">
              <a:lnSpc>
                <a:spcPct val="100000"/>
              </a:lnSpc>
              <a:buFont typeface="Arial"/>
              <a:buChar char="•"/>
              <a:defRPr lang="en-US" sz="2000" kern="1200" baseline="0" dirty="0">
                <a:solidFill>
                  <a:srgbClr val="FFD100"/>
                </a:solidFill>
                <a:latin typeface="Arial"/>
                <a:ea typeface="+mn-ea"/>
                <a:cs typeface="Arial"/>
              </a:defRPr>
            </a:lvl3pPr>
          </a:lstStyle>
          <a:p>
            <a:pPr lvl="0"/>
            <a:r>
              <a:rPr lang="en-US"/>
              <a:t>Click to edit Master text styles</a:t>
            </a:r>
          </a:p>
          <a:p>
            <a:pPr marL="723900" lvl="1" indent="-279400" algn="l" defTabSz="914400" rtl="0" eaLnBrk="1" latinLnBrk="0" hangingPunct="1">
              <a:lnSpc>
                <a:spcPct val="100000"/>
              </a:lnSpc>
              <a:spcBef>
                <a:spcPts val="0"/>
              </a:spcBef>
              <a:spcAft>
                <a:spcPts val="1200"/>
              </a:spcAft>
              <a:buFont typeface="Arial"/>
              <a:buChar char="•"/>
            </a:pPr>
            <a:r>
              <a:rPr lang="en-US"/>
              <a:t>Second level</a:t>
            </a:r>
          </a:p>
          <a:p>
            <a:pPr marL="723900" lvl="2" indent="-279400" algn="l" defTabSz="914400" rtl="0" eaLnBrk="1" latinLnBrk="0" hangingPunct="1">
              <a:lnSpc>
                <a:spcPct val="100000"/>
              </a:lnSpc>
              <a:spcBef>
                <a:spcPts val="500"/>
              </a:spcBef>
              <a:buFont typeface="Arial"/>
              <a:buChar char="•"/>
            </a:pPr>
            <a:r>
              <a:rPr lang="en-US"/>
              <a:t>Third level</a:t>
            </a:r>
          </a:p>
        </p:txBody>
      </p:sp>
      <p:sp>
        <p:nvSpPr>
          <p:cNvPr id="11" name="TextBox 10"/>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Design and Technology </a:t>
            </a:r>
          </a:p>
        </p:txBody>
      </p:sp>
    </p:spTree>
    <p:extLst>
      <p:ext uri="{BB962C8B-B14F-4D97-AF65-F5344CB8AC3E}">
        <p14:creationId xmlns:p14="http://schemas.microsoft.com/office/powerpoint/2010/main" val="3363712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7DC8524-3051-4D0B-9E14-9A21649B7CD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412"/>
            <a:ext cx="9144000" cy="646176"/>
          </a:xfrm>
          <a:prstGeom prst="rect">
            <a:avLst/>
          </a:prstGeom>
        </p:spPr>
      </p:pic>
      <p:pic>
        <p:nvPicPr>
          <p:cNvPr id="10" name="Picture 9" descr="Untitled-1.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016500" y="901700"/>
            <a:ext cx="2979807" cy="3251200"/>
          </a:xfrm>
          <a:prstGeom prst="rect">
            <a:avLst/>
          </a:prstGeom>
        </p:spPr>
      </p:pic>
      <p:sp>
        <p:nvSpPr>
          <p:cNvPr id="9"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14" name="Text Placeholder 11"/>
          <p:cNvSpPr>
            <a:spLocks noGrp="1"/>
          </p:cNvSpPr>
          <p:nvPr>
            <p:ph type="body" sz="quarter" idx="14"/>
          </p:nvPr>
        </p:nvSpPr>
        <p:spPr>
          <a:xfrm>
            <a:off x="724280" y="1704179"/>
            <a:ext cx="7797230" cy="3453607"/>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lang="en-US" sz="2000" kern="1200" dirty="0">
                <a:solidFill>
                  <a:srgbClr val="E03C31"/>
                </a:solidFill>
                <a:latin typeface="Arial"/>
                <a:ea typeface="+mn-ea"/>
                <a:cs typeface="Arial"/>
              </a:defRPr>
            </a:lvl2pPr>
            <a:lvl3pPr marL="723900" indent="-279400">
              <a:lnSpc>
                <a:spcPct val="100000"/>
              </a:lnSpc>
              <a:buFont typeface="Arial"/>
              <a:buChar char="•"/>
              <a:defRPr lang="en-US" sz="2000" kern="1200" baseline="0" dirty="0">
                <a:solidFill>
                  <a:srgbClr val="FFD100"/>
                </a:solidFill>
                <a:latin typeface="Arial"/>
                <a:ea typeface="+mn-ea"/>
                <a:cs typeface="Arial"/>
              </a:defRPr>
            </a:lvl3pPr>
          </a:lstStyle>
          <a:p>
            <a:pPr lvl="0"/>
            <a:r>
              <a:rPr lang="en-US"/>
              <a:t>Click to edit Master text styles</a:t>
            </a:r>
          </a:p>
          <a:p>
            <a:pPr marL="723900" lvl="1" indent="-279400" algn="l" defTabSz="914400" rtl="0" eaLnBrk="1" latinLnBrk="0" hangingPunct="1">
              <a:lnSpc>
                <a:spcPct val="100000"/>
              </a:lnSpc>
              <a:spcBef>
                <a:spcPts val="0"/>
              </a:spcBef>
              <a:spcAft>
                <a:spcPts val="1200"/>
              </a:spcAft>
              <a:buFont typeface="Arial"/>
              <a:buChar char="•"/>
            </a:pPr>
            <a:r>
              <a:rPr lang="en-US"/>
              <a:t>Second level</a:t>
            </a:r>
          </a:p>
          <a:p>
            <a:pPr marL="723900" lvl="2" indent="-279400" algn="l" defTabSz="914400" rtl="0" eaLnBrk="1" latinLnBrk="0" hangingPunct="1">
              <a:lnSpc>
                <a:spcPct val="100000"/>
              </a:lnSpc>
              <a:spcBef>
                <a:spcPts val="500"/>
              </a:spcBef>
              <a:buFont typeface="Arial"/>
              <a:buChar char="•"/>
            </a:pPr>
            <a:r>
              <a:rPr lang="en-US"/>
              <a:t>Third level</a:t>
            </a:r>
          </a:p>
        </p:txBody>
      </p:sp>
      <p:sp>
        <p:nvSpPr>
          <p:cNvPr id="12" name="TextBox 11"/>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Design and Technology </a:t>
            </a:r>
          </a:p>
        </p:txBody>
      </p:sp>
    </p:spTree>
    <p:extLst>
      <p:ext uri="{BB962C8B-B14F-4D97-AF65-F5344CB8AC3E}">
        <p14:creationId xmlns:p14="http://schemas.microsoft.com/office/powerpoint/2010/main" val="3015589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bg>
      <p:bgPr>
        <a:solidFill>
          <a:schemeClr val="tx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D05BF7D-F40C-49E5-A7BC-5C4EF9D178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412"/>
            <a:ext cx="9144000" cy="646176"/>
          </a:xfrm>
          <a:prstGeom prst="rect">
            <a:avLst/>
          </a:prstGeom>
        </p:spPr>
      </p:pic>
      <mc:AlternateContent xmlns:mc="http://schemas.openxmlformats.org/markup-compatibility/2006" xmlns:p14="http://schemas.microsoft.com/office/powerpoint/2010/main">
        <mc:Choice Requires="p14">
          <p:contentPart p14:bwMode="auto" r:id="rId3">
            <p14:nvContentPartPr>
              <p14:cNvPr id="15" name="Ink 14"/>
              <p14:cNvContentPartPr/>
              <p14:nvPr userDrawn="1"/>
            </p14:nvContentPartPr>
            <p14:xfrm>
              <a:off x="7587237" y="6556136"/>
              <a:ext cx="49320" cy="10080"/>
            </p14:xfrm>
          </p:contentPart>
        </mc:Choice>
        <mc:Fallback xmlns="">
          <p:pic>
            <p:nvPicPr>
              <p:cNvPr id="15" name="Ink 14"/>
              <p:cNvPicPr/>
              <p:nvPr/>
            </p:nvPicPr>
            <p:blipFill>
              <a:blip r:embed="rId4"/>
              <a:stretch>
                <a:fillRect/>
              </a:stretch>
            </p:blipFill>
            <p:spPr>
              <a:xfrm>
                <a:off x="7578237" y="6547136"/>
                <a:ext cx="66960" cy="27720"/>
              </a:xfrm>
              <a:prstGeom prst="rect">
                <a:avLst/>
              </a:prstGeom>
            </p:spPr>
          </p:pic>
        </mc:Fallback>
      </mc:AlternateContent>
      <p:sp>
        <p:nvSpPr>
          <p:cNvPr id="16" name="TextBox 15"/>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Design and Technology </a:t>
            </a:r>
          </a:p>
        </p:txBody>
      </p:sp>
      <p:pic>
        <p:nvPicPr>
          <p:cNvPr id="7" name="Graphic 6">
            <a:extLst>
              <a:ext uri="{FF2B5EF4-FFF2-40B4-BE49-F238E27FC236}">
                <a16:creationId xmlns:a16="http://schemas.microsoft.com/office/drawing/2014/main" id="{E6F9CA48-0EB7-44A7-854B-C7598FE25C26}"/>
              </a:ext>
            </a:extLst>
          </p:cNvPr>
          <p:cNvPicPr>
            <a:picLocks noChangeAspect="1"/>
          </p:cNvPicPr>
          <p:nvPr userDrawn="1"/>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263032" y="6308693"/>
            <a:ext cx="1437317" cy="339243"/>
          </a:xfrm>
          <a:prstGeom prst="rect">
            <a:avLst/>
          </a:prstGeom>
        </p:spPr>
      </p:pic>
      <p:pic>
        <p:nvPicPr>
          <p:cNvPr id="10" name="Picture 9">
            <a:extLst>
              <a:ext uri="{FF2B5EF4-FFF2-40B4-BE49-F238E27FC236}">
                <a16:creationId xmlns:a16="http://schemas.microsoft.com/office/drawing/2014/main" id="{48401851-DE69-425C-A8BD-7374553A1228}"/>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311292" y="6093916"/>
            <a:ext cx="1086517" cy="553509"/>
          </a:xfrm>
          <a:prstGeom prst="rect">
            <a:avLst/>
          </a:prstGeom>
        </p:spPr>
      </p:pic>
      <p:sp>
        <p:nvSpPr>
          <p:cNvPr id="11" name="Rectangle 10">
            <a:extLst>
              <a:ext uri="{FF2B5EF4-FFF2-40B4-BE49-F238E27FC236}">
                <a16:creationId xmlns:a16="http://schemas.microsoft.com/office/drawing/2014/main" id="{90AEFEDF-786D-419E-A370-82FDF0F8832C}"/>
              </a:ext>
            </a:extLst>
          </p:cNvPr>
          <p:cNvSpPr/>
          <p:nvPr userDrawn="1"/>
        </p:nvSpPr>
        <p:spPr>
          <a:xfrm>
            <a:off x="308152" y="833838"/>
            <a:ext cx="4141539" cy="5155257"/>
          </a:xfrm>
          <a:prstGeom prst="rect">
            <a:avLst/>
          </a:prstGeom>
        </p:spPr>
        <p:txBody>
          <a:bodyPr wrap="square" lIns="0" tIns="0" rIns="0" bIns="0">
            <a:spAutoFit/>
          </a:bodyPr>
          <a:lstStyle/>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400" b="1" i="0" u="none" strike="noStrike" kern="1200" cap="none" spc="0" normalizeH="0" baseline="0" noProof="0" dirty="0">
                <a:ln>
                  <a:noFill/>
                </a:ln>
                <a:solidFill>
                  <a:schemeClr val="bg1"/>
                </a:solidFill>
                <a:effectLst/>
                <a:uLnTx/>
                <a:uFillTx/>
                <a:latin typeface="Arial"/>
                <a:ea typeface="+mn-ea"/>
                <a:cs typeface="Arial"/>
              </a:rPr>
              <a:t>Copyright</a:t>
            </a:r>
            <a:endParaRPr kumimoji="0" lang="en-GB" sz="1200" b="1" i="0" u="none" strike="noStrike" kern="1200" cap="none" spc="0" normalizeH="0" baseline="0" noProof="0" dirty="0">
              <a:ln>
                <a:noFill/>
              </a:ln>
              <a:solidFill>
                <a:schemeClr val="bg1"/>
              </a:solidFill>
              <a:effectLst/>
              <a:uLnTx/>
              <a:uFillTx/>
              <a:latin typeface="Arial"/>
              <a:ea typeface="+mn-ea"/>
              <a:cs typeface="Arial"/>
            </a:endParaRP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dirty="0">
                <a:ln>
                  <a:noFill/>
                </a:ln>
                <a:solidFill>
                  <a:schemeClr val="bg1"/>
                </a:solidFill>
                <a:effectLst/>
                <a:uLnTx/>
                <a:uFillTx/>
                <a:latin typeface="Arial"/>
                <a:ea typeface="+mn-ea"/>
                <a:cs typeface="Arial"/>
              </a:rPr>
              <a:t>© 2018 PG Online Limited</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dirty="0">
                <a:ln>
                  <a:noFill/>
                </a:ln>
                <a:solidFill>
                  <a:schemeClr val="bg1"/>
                </a:solidFill>
                <a:effectLst/>
                <a:uLnTx/>
                <a:uFillTx/>
                <a:latin typeface="Arial"/>
                <a:ea typeface="+mn-ea"/>
                <a:cs typeface="Arial"/>
              </a:rPr>
              <a:t>The contents of this presentation are protected by copyright. </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dirty="0">
                <a:ln>
                  <a:noFill/>
                </a:ln>
                <a:solidFill>
                  <a:schemeClr val="bg1"/>
                </a:solidFill>
                <a:effectLst/>
                <a:uLnTx/>
                <a:uFillTx/>
                <a:latin typeface="Arial"/>
                <a:ea typeface="+mn-ea"/>
                <a:cs typeface="Arial"/>
              </a:rPr>
              <a:t>This PowerPoint presentation and other associated files distributed with it are supplied to you by PG Online Limited under licence and may be used and copied by you only in accordance with the terms of the licence. Except as expressly permitted by the licence, no part of the materials distributed with this presentation may be used, reproduced, stored in a retrieval system, or transmitted, in any form or by any means, electronic or otherwise, without the prior written permission of PG Online Limited.</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Acknowledgements</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PG Online Limited would like to thank all contributors for their kind permission to reproduce their photographs or images, screenshots of their websites or other copyright material in the PowerPoint  presentation.</a:t>
            </a:r>
          </a:p>
          <a:p>
            <a:pPr marL="0" marR="0" lvl="0" indent="0" algn="just" defTabSz="457200" rtl="0" eaLnBrk="1" fontAlgn="auto" latinLnBrk="0" hangingPunct="1">
              <a:lnSpc>
                <a:spcPct val="100000"/>
              </a:lnSpc>
              <a:spcBef>
                <a:spcPts val="0"/>
              </a:spcBef>
              <a:spcAft>
                <a:spcPts val="600"/>
              </a:spcAft>
              <a:buClrTx/>
              <a:buSzTx/>
              <a:buFont typeface="Arial"/>
              <a:buNone/>
              <a:tabLst/>
              <a:defRPr/>
            </a:pP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Lego wall Lewis </a:t>
            </a:r>
            <a:r>
              <a:rPr kumimoji="0" lang="en-US" sz="1100" b="0" i="0" u="none" strike="noStrike" kern="1200" cap="none" spc="0" normalizeH="0" baseline="0" noProof="0" dirty="0" err="1">
                <a:ln>
                  <a:noFill/>
                </a:ln>
                <a:solidFill>
                  <a:schemeClr val="bg1"/>
                </a:solidFill>
                <a:effectLst/>
                <a:uLnTx/>
                <a:uFillTx/>
                <a:latin typeface="Arial" panose="020B0604020202020204" pitchFamily="34" charset="0"/>
                <a:ea typeface="+mn-ea"/>
                <a:cs typeface="Arial" panose="020B0604020202020204" pitchFamily="34" charset="0"/>
              </a:rPr>
              <a:t>Tse</a:t>
            </a: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 </a:t>
            </a:r>
            <a:r>
              <a:rPr kumimoji="0" lang="en-US" sz="1100" b="0" i="0" u="none" strike="noStrike" kern="1200" cap="none" spc="0" normalizeH="0" baseline="0" noProof="0" dirty="0" err="1">
                <a:ln>
                  <a:noFill/>
                </a:ln>
                <a:solidFill>
                  <a:schemeClr val="bg1"/>
                </a:solidFill>
                <a:effectLst/>
                <a:uLnTx/>
                <a:uFillTx/>
                <a:latin typeface="Arial" panose="020B0604020202020204" pitchFamily="34" charset="0"/>
                <a:ea typeface="+mn-ea"/>
                <a:cs typeface="Arial" panose="020B0604020202020204" pitchFamily="34" charset="0"/>
              </a:rPr>
              <a:t>Pui</a:t>
            </a: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 Lung © / Shutterstock.com </a:t>
            </a:r>
          </a:p>
          <a:p>
            <a:pPr marL="0" marR="0" lvl="0" indent="0" algn="just" defTabSz="457200" rtl="0" eaLnBrk="1" fontAlgn="auto" latinLnBrk="0" hangingPunct="1">
              <a:lnSpc>
                <a:spcPct val="100000"/>
              </a:lnSpc>
              <a:spcBef>
                <a:spcPts val="0"/>
              </a:spcBef>
              <a:spcAft>
                <a:spcPts val="600"/>
              </a:spcAft>
              <a:buClrTx/>
              <a:buSzTx/>
              <a:buFont typeface="Arial"/>
              <a:buNone/>
              <a:tabLst/>
              <a:defRPr/>
            </a:pP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Tesla model X © franz12 </a:t>
            </a:r>
            <a:r>
              <a:rPr kumimoji="0" lang="it-IT"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 Shutterstock.com</a:t>
            </a:r>
          </a:p>
          <a:p>
            <a:pPr marL="0" marR="0" lvl="0" indent="0" algn="just" defTabSz="457200" rtl="0" eaLnBrk="1" fontAlgn="auto" latinLnBrk="0" hangingPunct="1">
              <a:lnSpc>
                <a:spcPct val="100000"/>
              </a:lnSpc>
              <a:spcBef>
                <a:spcPts val="0"/>
              </a:spcBef>
              <a:spcAft>
                <a:spcPts val="600"/>
              </a:spcAft>
              <a:buClrTx/>
              <a:buSzTx/>
              <a:buFont typeface="Arial"/>
              <a:buNone/>
              <a:tabLst/>
              <a:defRPr/>
            </a:pPr>
            <a:r>
              <a:rPr kumimoji="0" lang="it-IT"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Design Museum building </a:t>
            </a: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 Gravity Road 2016</a:t>
            </a:r>
          </a:p>
          <a:p>
            <a:pPr marL="0" marR="0" lvl="0" indent="0" algn="just" defTabSz="457200" rtl="0" eaLnBrk="1" fontAlgn="auto" latinLnBrk="0" hangingPunct="1">
              <a:lnSpc>
                <a:spcPct val="100000"/>
              </a:lnSpc>
              <a:spcBef>
                <a:spcPts val="0"/>
              </a:spcBef>
              <a:spcAft>
                <a:spcPts val="600"/>
              </a:spcAft>
              <a:buClrTx/>
              <a:buSzTx/>
              <a:buFont typeface="Arial"/>
              <a:buNone/>
              <a:tabLst/>
              <a:defRPr/>
            </a:pPr>
            <a:r>
              <a:rPr lang="en-GB" sz="1100" dirty="0" err="1">
                <a:solidFill>
                  <a:schemeClr val="bg1"/>
                </a:solidFill>
                <a:latin typeface="Arial" panose="020B0604020202020204" pitchFamily="34" charset="0"/>
                <a:cs typeface="Arial" panose="020B0604020202020204" pitchFamily="34" charset="0"/>
              </a:rPr>
              <a:t>SolarAid</a:t>
            </a:r>
            <a:r>
              <a:rPr lang="en-GB" sz="1100" dirty="0">
                <a:solidFill>
                  <a:schemeClr val="bg1"/>
                </a:solidFill>
                <a:latin typeface="Arial" panose="020B0604020202020204" pitchFamily="34" charset="0"/>
                <a:cs typeface="Arial" panose="020B0604020202020204" pitchFamily="34" charset="0"/>
              </a:rPr>
              <a:t> lamp - Patrick Bentley </a:t>
            </a:r>
            <a:r>
              <a:rPr lang="en-US" sz="1100" dirty="0">
                <a:solidFill>
                  <a:schemeClr val="bg1"/>
                </a:solidFill>
                <a:latin typeface="Arial" panose="020B0604020202020204" pitchFamily="34" charset="0"/>
                <a:cs typeface="Arial" panose="020B0604020202020204" pitchFamily="34" charset="0"/>
              </a:rPr>
              <a:t>©</a:t>
            </a:r>
            <a:r>
              <a:rPr lang="en-GB" sz="1100" dirty="0">
                <a:solidFill>
                  <a:schemeClr val="bg1"/>
                </a:solidFill>
                <a:latin typeface="Arial" panose="020B0604020202020204" pitchFamily="34" charset="0"/>
                <a:cs typeface="Arial" panose="020B0604020202020204" pitchFamily="34" charset="0"/>
              </a:rPr>
              <a:t> </a:t>
            </a:r>
            <a:r>
              <a:rPr lang="en-GB" sz="1100" dirty="0" err="1">
                <a:solidFill>
                  <a:schemeClr val="bg1"/>
                </a:solidFill>
                <a:latin typeface="Arial" panose="020B0604020202020204" pitchFamily="34" charset="0"/>
                <a:cs typeface="Arial" panose="020B0604020202020204" pitchFamily="34" charset="0"/>
              </a:rPr>
              <a:t>SolarAid</a:t>
            </a:r>
            <a:endParaRPr kumimoji="0" lang="it-IT"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1400"/>
              </a:spcAft>
              <a:buClrTx/>
              <a:buSzTx/>
              <a:buFont typeface="Arial"/>
              <a:buNone/>
              <a:tabLst/>
              <a:defRPr/>
            </a:pP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Images unless otherwise stated © the Design Museum </a:t>
            </a:r>
            <a:b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and Shutterstock</a:t>
            </a:r>
          </a:p>
        </p:txBody>
      </p:sp>
      <p:sp>
        <p:nvSpPr>
          <p:cNvPr id="12" name="Rectangle 11">
            <a:extLst>
              <a:ext uri="{FF2B5EF4-FFF2-40B4-BE49-F238E27FC236}">
                <a16:creationId xmlns:a16="http://schemas.microsoft.com/office/drawing/2014/main" id="{DA33B08C-2620-4B71-86C0-32B5766DD034}"/>
              </a:ext>
            </a:extLst>
          </p:cNvPr>
          <p:cNvSpPr/>
          <p:nvPr userDrawn="1"/>
        </p:nvSpPr>
        <p:spPr>
          <a:xfrm>
            <a:off x="4694310" y="833838"/>
            <a:ext cx="4141539" cy="3113673"/>
          </a:xfrm>
          <a:prstGeom prst="rect">
            <a:avLst/>
          </a:prstGeom>
        </p:spPr>
        <p:txBody>
          <a:bodyPr wrap="square" lIns="0" tIns="0" rIns="0" bIns="0">
            <a:spAutoFit/>
          </a:bodyPr>
          <a:lstStyle/>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400" b="1" i="0" u="none" strike="noStrike" kern="1200" cap="none" spc="0" normalizeH="0" baseline="0" noProof="0">
                <a:ln>
                  <a:noFill/>
                </a:ln>
                <a:solidFill>
                  <a:schemeClr val="bg1"/>
                </a:solidFill>
                <a:effectLst/>
                <a:uLnTx/>
                <a:uFillTx/>
                <a:latin typeface="Arial"/>
                <a:ea typeface="+mn-ea"/>
                <a:cs typeface="Arial"/>
              </a:rPr>
              <a:t>Licence agreement</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a:ln>
                  <a:noFill/>
                </a:ln>
                <a:solidFill>
                  <a:schemeClr val="bg1"/>
                </a:solidFill>
                <a:effectLst/>
                <a:uLnTx/>
                <a:uFillTx/>
                <a:latin typeface="Arial"/>
                <a:ea typeface="+mn-ea"/>
                <a:cs typeface="Arial"/>
              </a:rPr>
              <a:t>This is a legal agreement between you, the end user, and PG Online Limited. This PowerPoint presentation, teaching guides and other associated files distributed with it is licensed, not sold, to you by PG Online Limited for use under the terms of the licence.</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a:ln>
                  <a:noFill/>
                </a:ln>
                <a:solidFill>
                  <a:schemeClr val="bg1"/>
                </a:solidFill>
                <a:effectLst/>
                <a:uLnTx/>
                <a:uFillTx/>
                <a:latin typeface="Arial"/>
                <a:ea typeface="+mn-ea"/>
                <a:cs typeface="Arial"/>
              </a:rPr>
              <a:t>The materials distributed with this presentation may be freely copied and used by members of a single institution on a single site only. You are not permitted to share in any way any of the materials or part of the materials with any third party, including users on another site or individuals who are members of a separate institution. You acknowledge that the materials must remain with you, the licencing institution, and no part of the materials may be transferred to another institution. You also agree not to procure, authorise, encourage, facilitate or enable any third party to reproduce these materials in whole or in part without the prior permission of PG Online Limited.</a:t>
            </a:r>
            <a:endParaRPr lang="en-GB" sz="1100">
              <a:solidFill>
                <a:schemeClr val="bg1"/>
              </a:solidFill>
            </a:endParaRPr>
          </a:p>
        </p:txBody>
      </p:sp>
    </p:spTree>
    <p:extLst>
      <p:ext uri="{BB962C8B-B14F-4D97-AF65-F5344CB8AC3E}">
        <p14:creationId xmlns:p14="http://schemas.microsoft.com/office/powerpoint/2010/main" val="3098249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28982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1" r:id="rId4"/>
    <p:sldLayoutId id="2147483676" r:id="rId5"/>
    <p:sldLayoutId id="2147483677" r:id="rId6"/>
    <p:sldLayoutId id="2147483678" r:id="rId7"/>
    <p:sldLayoutId id="2147483679" r:id="rId8"/>
    <p:sldLayoutId id="2147483680"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eg"/><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sv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5.jpeg"/><Relationship Id="rId1" Type="http://schemas.openxmlformats.org/officeDocument/2006/relationships/slideLayout" Target="../slideLayouts/slideLayout5.xml"/><Relationship Id="rId4" Type="http://schemas.openxmlformats.org/officeDocument/2006/relationships/image" Target="../media/image8.sv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6.jpeg"/><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jpe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4.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1.svg"/><Relationship Id="rId7" Type="http://schemas.openxmlformats.org/officeDocument/2006/relationships/image" Target="../media/image8.svg"/><Relationship Id="rId2"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9.png"/><Relationship Id="rId4"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434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erson sitting in front of a brick wall&#10;&#10;Description generated with high confidence">
            <a:extLst>
              <a:ext uri="{FF2B5EF4-FFF2-40B4-BE49-F238E27FC236}">
                <a16:creationId xmlns:a16="http://schemas.microsoft.com/office/drawing/2014/main" id="{20EFE7FE-A1CF-46F6-B166-0915282D2EB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45293"/>
            <a:ext cx="9144000" cy="6212707"/>
          </a:xfrm>
          <a:prstGeom prst="rect">
            <a:avLst/>
          </a:prstGeom>
        </p:spPr>
      </p:pic>
      <p:pic>
        <p:nvPicPr>
          <p:cNvPr id="14" name="Picture 13">
            <a:extLst>
              <a:ext uri="{FF2B5EF4-FFF2-40B4-BE49-F238E27FC236}">
                <a16:creationId xmlns:a16="http://schemas.microsoft.com/office/drawing/2014/main" id="{159E9FA8-A583-49C5-8552-400BB7E4230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1292" y="6093916"/>
            <a:ext cx="1086517" cy="553509"/>
          </a:xfrm>
          <a:prstGeom prst="rect">
            <a:avLst/>
          </a:prstGeom>
        </p:spPr>
      </p:pic>
      <p:sp>
        <p:nvSpPr>
          <p:cNvPr id="15" name="Text Placeholder 1">
            <a:extLst>
              <a:ext uri="{FF2B5EF4-FFF2-40B4-BE49-F238E27FC236}">
                <a16:creationId xmlns:a16="http://schemas.microsoft.com/office/drawing/2014/main" id="{3375D522-7731-40FC-B284-DCA76300430C}"/>
              </a:ext>
            </a:extLst>
          </p:cNvPr>
          <p:cNvSpPr>
            <a:spLocks noGrp="1"/>
          </p:cNvSpPr>
          <p:nvPr>
            <p:ph type="body" sz="quarter" idx="13"/>
          </p:nvPr>
        </p:nvSpPr>
        <p:spPr>
          <a:xfrm>
            <a:off x="724280" y="906233"/>
            <a:ext cx="7816470" cy="670772"/>
          </a:xfrm>
        </p:spPr>
        <p:txBody>
          <a:bodyPr/>
          <a:lstStyle/>
          <a:p>
            <a:r>
              <a:rPr lang="en-GB">
                <a:solidFill>
                  <a:schemeClr val="bg1"/>
                </a:solidFill>
              </a:rPr>
              <a:t>Light up lives</a:t>
            </a:r>
          </a:p>
        </p:txBody>
      </p:sp>
      <p:sp>
        <p:nvSpPr>
          <p:cNvPr id="16" name="Text Placeholder 2">
            <a:extLst>
              <a:ext uri="{FF2B5EF4-FFF2-40B4-BE49-F238E27FC236}">
                <a16:creationId xmlns:a16="http://schemas.microsoft.com/office/drawing/2014/main" id="{95E16DF1-A5DF-4B93-BC4E-8D2A5862FD5A}"/>
              </a:ext>
            </a:extLst>
          </p:cNvPr>
          <p:cNvSpPr>
            <a:spLocks noGrp="1"/>
          </p:cNvSpPr>
          <p:nvPr>
            <p:ph type="body" sz="quarter" idx="14"/>
          </p:nvPr>
        </p:nvSpPr>
        <p:spPr>
          <a:xfrm>
            <a:off x="724280" y="1704179"/>
            <a:ext cx="7357274" cy="4468021"/>
          </a:xfrm>
        </p:spPr>
        <p:txBody>
          <a:bodyPr/>
          <a:lstStyle/>
          <a:p>
            <a:r>
              <a:rPr lang="en-GB" dirty="0">
                <a:solidFill>
                  <a:schemeClr val="bg1"/>
                </a:solidFill>
              </a:rPr>
              <a:t>1.2 billion people live </a:t>
            </a:r>
            <a:br>
              <a:rPr lang="en-GB" dirty="0">
                <a:solidFill>
                  <a:schemeClr val="bg1"/>
                </a:solidFill>
              </a:rPr>
            </a:br>
            <a:r>
              <a:rPr lang="en-GB" dirty="0">
                <a:solidFill>
                  <a:schemeClr val="bg1"/>
                </a:solidFill>
              </a:rPr>
              <a:t>without electricity</a:t>
            </a:r>
          </a:p>
          <a:p>
            <a:pPr lvl="1"/>
            <a:r>
              <a:rPr lang="en-GB" dirty="0">
                <a:solidFill>
                  <a:schemeClr val="bg1"/>
                </a:solidFill>
              </a:rPr>
              <a:t>The world’s most </a:t>
            </a:r>
            <a:br>
              <a:rPr lang="en-GB" dirty="0">
                <a:solidFill>
                  <a:schemeClr val="bg1"/>
                </a:solidFill>
              </a:rPr>
            </a:br>
            <a:r>
              <a:rPr lang="en-GB" dirty="0">
                <a:solidFill>
                  <a:schemeClr val="bg1"/>
                </a:solidFill>
              </a:rPr>
              <a:t>affordable solar light </a:t>
            </a:r>
            <a:br>
              <a:rPr lang="en-GB" dirty="0">
                <a:solidFill>
                  <a:schemeClr val="bg1"/>
                </a:solidFill>
              </a:rPr>
            </a:br>
            <a:r>
              <a:rPr lang="en-GB" dirty="0">
                <a:solidFill>
                  <a:schemeClr val="bg1"/>
                </a:solidFill>
              </a:rPr>
              <a:t>(SM100) can replace </a:t>
            </a:r>
            <a:br>
              <a:rPr lang="en-GB" dirty="0">
                <a:solidFill>
                  <a:schemeClr val="bg1"/>
                </a:solidFill>
              </a:rPr>
            </a:br>
            <a:r>
              <a:rPr lang="en-GB" dirty="0">
                <a:solidFill>
                  <a:schemeClr val="bg1"/>
                </a:solidFill>
              </a:rPr>
              <a:t>dangerous and </a:t>
            </a:r>
            <a:br>
              <a:rPr lang="en-GB" dirty="0">
                <a:solidFill>
                  <a:schemeClr val="bg1"/>
                </a:solidFill>
              </a:rPr>
            </a:br>
            <a:r>
              <a:rPr lang="en-GB" dirty="0">
                <a:solidFill>
                  <a:schemeClr val="bg1"/>
                </a:solidFill>
              </a:rPr>
              <a:t>unsustainable light </a:t>
            </a:r>
            <a:br>
              <a:rPr lang="en-GB" dirty="0">
                <a:solidFill>
                  <a:schemeClr val="bg1"/>
                </a:solidFill>
              </a:rPr>
            </a:br>
            <a:r>
              <a:rPr lang="en-GB" dirty="0">
                <a:solidFill>
                  <a:schemeClr val="bg1"/>
                </a:solidFill>
              </a:rPr>
              <a:t>sources e.g. </a:t>
            </a:r>
            <a:br>
              <a:rPr lang="en-GB">
                <a:solidFill>
                  <a:schemeClr val="bg1"/>
                </a:solidFill>
              </a:rPr>
            </a:br>
            <a:r>
              <a:rPr lang="en-GB" dirty="0">
                <a:solidFill>
                  <a:schemeClr val="bg1"/>
                </a:solidFill>
              </a:rPr>
              <a:t>kerosene lamps</a:t>
            </a:r>
          </a:p>
          <a:p>
            <a:pPr marL="444500" lvl="1" indent="0">
              <a:buNone/>
            </a:pPr>
            <a:endParaRPr lang="en-GB"/>
          </a:p>
        </p:txBody>
      </p:sp>
      <p:pic>
        <p:nvPicPr>
          <p:cNvPr id="6" name="Graphic 6">
            <a:extLst>
              <a:ext uri="{FF2B5EF4-FFF2-40B4-BE49-F238E27FC236}">
                <a16:creationId xmlns:a16="http://schemas.microsoft.com/office/drawing/2014/main" id="{E5C814B4-C525-436D-B316-FE15FAB35239}"/>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1859374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oy&#10;&#10;Description generated with high confidence">
            <a:extLst>
              <a:ext uri="{FF2B5EF4-FFF2-40B4-BE49-F238E27FC236}">
                <a16:creationId xmlns:a16="http://schemas.microsoft.com/office/drawing/2014/main" id="{A69D52BE-040E-4052-A1CA-FAFDEA6591D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01310" y="868045"/>
            <a:ext cx="5124976" cy="5989955"/>
          </a:xfrm>
          <a:prstGeom prst="rect">
            <a:avLst/>
          </a:prstGeom>
        </p:spPr>
      </p:pic>
      <p:sp>
        <p:nvSpPr>
          <p:cNvPr id="2" name="Text Placeholder 1">
            <a:extLst>
              <a:ext uri="{FF2B5EF4-FFF2-40B4-BE49-F238E27FC236}">
                <a16:creationId xmlns:a16="http://schemas.microsoft.com/office/drawing/2014/main" id="{FFBE256F-A11E-4207-AEEC-F4A1121C2FFA}"/>
              </a:ext>
            </a:extLst>
          </p:cNvPr>
          <p:cNvSpPr>
            <a:spLocks noGrp="1"/>
          </p:cNvSpPr>
          <p:nvPr>
            <p:ph type="body" sz="quarter" idx="13"/>
          </p:nvPr>
        </p:nvSpPr>
        <p:spPr/>
        <p:txBody>
          <a:bodyPr/>
          <a:lstStyle/>
          <a:p>
            <a:r>
              <a:rPr lang="en-GB"/>
              <a:t>Save lives</a:t>
            </a:r>
          </a:p>
        </p:txBody>
      </p:sp>
      <p:sp>
        <p:nvSpPr>
          <p:cNvPr id="3" name="Text Placeholder 2">
            <a:extLst>
              <a:ext uri="{FF2B5EF4-FFF2-40B4-BE49-F238E27FC236}">
                <a16:creationId xmlns:a16="http://schemas.microsoft.com/office/drawing/2014/main" id="{AD1E7519-FA7A-4F49-B6C2-06857EA7F507}"/>
              </a:ext>
            </a:extLst>
          </p:cNvPr>
          <p:cNvSpPr>
            <a:spLocks noGrp="1"/>
          </p:cNvSpPr>
          <p:nvPr>
            <p:ph type="body" sz="quarter" idx="14"/>
          </p:nvPr>
        </p:nvSpPr>
        <p:spPr/>
        <p:txBody>
          <a:bodyPr/>
          <a:lstStyle/>
          <a:p>
            <a:r>
              <a:rPr lang="en-GB" dirty="0"/>
              <a:t>Kevlar can stop a bullet and </a:t>
            </a:r>
            <a:br>
              <a:rPr lang="en-GB" dirty="0"/>
            </a:br>
            <a:r>
              <a:rPr lang="en-GB" dirty="0"/>
              <a:t>can keep firefighters safe</a:t>
            </a:r>
          </a:p>
          <a:p>
            <a:pPr lvl="1"/>
            <a:r>
              <a:rPr lang="en-GB" dirty="0"/>
              <a:t>Protective suits offer protection</a:t>
            </a:r>
            <a:br>
              <a:rPr lang="en-GB" dirty="0"/>
            </a:br>
            <a:r>
              <a:rPr lang="en-GB" dirty="0"/>
              <a:t>against high temperatures and </a:t>
            </a:r>
            <a:br>
              <a:rPr lang="en-GB" dirty="0"/>
            </a:br>
            <a:r>
              <a:rPr lang="en-GB" dirty="0"/>
              <a:t>personal attack</a:t>
            </a:r>
            <a:br>
              <a:rPr lang="en-GB" dirty="0"/>
            </a:br>
            <a:endParaRPr lang="en-GB" dirty="0"/>
          </a:p>
        </p:txBody>
      </p:sp>
      <p:pic>
        <p:nvPicPr>
          <p:cNvPr id="6" name="Graphic 6">
            <a:extLst>
              <a:ext uri="{FF2B5EF4-FFF2-40B4-BE49-F238E27FC236}">
                <a16:creationId xmlns:a16="http://schemas.microsoft.com/office/drawing/2014/main" id="{0C4988E5-29CC-4A9A-8E2D-CF2F94DACA64}"/>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2792182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ADC0AC-C841-4915-B60D-68859EA9C496}"/>
              </a:ext>
            </a:extLst>
          </p:cNvPr>
          <p:cNvSpPr>
            <a:spLocks noGrp="1"/>
          </p:cNvSpPr>
          <p:nvPr>
            <p:ph type="body" sz="quarter" idx="13"/>
          </p:nvPr>
        </p:nvSpPr>
        <p:spPr/>
        <p:txBody>
          <a:bodyPr/>
          <a:lstStyle/>
          <a:p>
            <a:r>
              <a:rPr lang="en-GB">
                <a:solidFill>
                  <a:schemeClr val="bg1"/>
                </a:solidFill>
              </a:rPr>
              <a:t>It’s out of this world</a:t>
            </a:r>
          </a:p>
        </p:txBody>
      </p:sp>
      <p:sp>
        <p:nvSpPr>
          <p:cNvPr id="3" name="Text Placeholder 2">
            <a:extLst>
              <a:ext uri="{FF2B5EF4-FFF2-40B4-BE49-F238E27FC236}">
                <a16:creationId xmlns:a16="http://schemas.microsoft.com/office/drawing/2014/main" id="{4DD40EE6-8961-421A-874C-44AA91151B11}"/>
              </a:ext>
            </a:extLst>
          </p:cNvPr>
          <p:cNvSpPr>
            <a:spLocks noGrp="1"/>
          </p:cNvSpPr>
          <p:nvPr>
            <p:ph type="body" sz="quarter" idx="14"/>
          </p:nvPr>
        </p:nvSpPr>
        <p:spPr/>
        <p:txBody>
          <a:bodyPr/>
          <a:lstStyle/>
          <a:p>
            <a:r>
              <a:rPr lang="en-GB" dirty="0">
                <a:solidFill>
                  <a:schemeClr val="bg1"/>
                </a:solidFill>
              </a:rPr>
              <a:t>Would we have made it into space </a:t>
            </a:r>
            <a:br>
              <a:rPr lang="en-GB" dirty="0">
                <a:solidFill>
                  <a:schemeClr val="bg1"/>
                </a:solidFill>
              </a:rPr>
            </a:br>
            <a:r>
              <a:rPr lang="en-GB" dirty="0">
                <a:solidFill>
                  <a:schemeClr val="bg1"/>
                </a:solidFill>
              </a:rPr>
              <a:t>without design and technology?</a:t>
            </a:r>
          </a:p>
          <a:p>
            <a:pPr lvl="1"/>
            <a:r>
              <a:rPr lang="en-GB" dirty="0">
                <a:solidFill>
                  <a:schemeClr val="bg1"/>
                </a:solidFill>
              </a:rPr>
              <a:t>Space suits integrate communication </a:t>
            </a:r>
            <a:br>
              <a:rPr lang="en-GB" dirty="0">
                <a:solidFill>
                  <a:schemeClr val="bg1"/>
                </a:solidFill>
              </a:rPr>
            </a:br>
            <a:r>
              <a:rPr lang="en-GB" dirty="0">
                <a:solidFill>
                  <a:schemeClr val="bg1"/>
                </a:solidFill>
              </a:rPr>
              <a:t>and breathing apparatus, </a:t>
            </a:r>
            <a:br>
              <a:rPr lang="en-GB" dirty="0">
                <a:solidFill>
                  <a:schemeClr val="bg1"/>
                </a:solidFill>
              </a:rPr>
            </a:br>
            <a:r>
              <a:rPr lang="en-GB" dirty="0">
                <a:solidFill>
                  <a:schemeClr val="bg1"/>
                </a:solidFill>
              </a:rPr>
              <a:t>provide a stable environment </a:t>
            </a:r>
            <a:br>
              <a:rPr lang="en-GB" dirty="0">
                <a:solidFill>
                  <a:schemeClr val="bg1"/>
                </a:solidFill>
              </a:rPr>
            </a:br>
            <a:r>
              <a:rPr lang="en-GB" dirty="0">
                <a:solidFill>
                  <a:schemeClr val="bg1"/>
                </a:solidFill>
              </a:rPr>
              <a:t>and protect against </a:t>
            </a:r>
            <a:br>
              <a:rPr lang="en-GB" dirty="0">
                <a:solidFill>
                  <a:schemeClr val="bg1"/>
                </a:solidFill>
              </a:rPr>
            </a:br>
            <a:r>
              <a:rPr lang="en-GB" dirty="0">
                <a:solidFill>
                  <a:schemeClr val="bg1"/>
                </a:solidFill>
              </a:rPr>
              <a:t>micrometeorites </a:t>
            </a:r>
          </a:p>
        </p:txBody>
      </p:sp>
      <p:pic>
        <p:nvPicPr>
          <p:cNvPr id="6" name="Graphic 6">
            <a:extLst>
              <a:ext uri="{FF2B5EF4-FFF2-40B4-BE49-F238E27FC236}">
                <a16:creationId xmlns:a16="http://schemas.microsoft.com/office/drawing/2014/main" id="{320AE9CE-6426-4576-BADE-E6F05AE83CF8}"/>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pic>
        <p:nvPicPr>
          <p:cNvPr id="12" name="Picture 11">
            <a:extLst>
              <a:ext uri="{FF2B5EF4-FFF2-40B4-BE49-F238E27FC236}">
                <a16:creationId xmlns:a16="http://schemas.microsoft.com/office/drawing/2014/main" id="{18FFB97B-9CA1-4E54-A103-C38091A7B6E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1292" y="6093916"/>
            <a:ext cx="1086517" cy="553509"/>
          </a:xfrm>
          <a:prstGeom prst="rect">
            <a:avLst/>
          </a:prstGeom>
        </p:spPr>
      </p:pic>
    </p:spTree>
    <p:extLst>
      <p:ext uri="{BB962C8B-B14F-4D97-AF65-F5344CB8AC3E}">
        <p14:creationId xmlns:p14="http://schemas.microsoft.com/office/powerpoint/2010/main" val="1896106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C592DD-7AB0-4F32-B7BD-0FB920D9A96E}"/>
              </a:ext>
            </a:extLst>
          </p:cNvPr>
          <p:cNvSpPr>
            <a:spLocks noGrp="1"/>
          </p:cNvSpPr>
          <p:nvPr>
            <p:ph type="body" sz="quarter" idx="13"/>
          </p:nvPr>
        </p:nvSpPr>
        <p:spPr/>
        <p:txBody>
          <a:bodyPr/>
          <a:lstStyle/>
          <a:p>
            <a:r>
              <a:rPr lang="en-GB"/>
              <a:t>Save the planet</a:t>
            </a:r>
          </a:p>
        </p:txBody>
      </p:sp>
      <p:sp>
        <p:nvSpPr>
          <p:cNvPr id="3" name="Text Placeholder 2">
            <a:extLst>
              <a:ext uri="{FF2B5EF4-FFF2-40B4-BE49-F238E27FC236}">
                <a16:creationId xmlns:a16="http://schemas.microsoft.com/office/drawing/2014/main" id="{43B60165-2D13-4934-996F-1FC2488D2619}"/>
              </a:ext>
            </a:extLst>
          </p:cNvPr>
          <p:cNvSpPr>
            <a:spLocks noGrp="1"/>
          </p:cNvSpPr>
          <p:nvPr>
            <p:ph type="body" sz="quarter" idx="14"/>
          </p:nvPr>
        </p:nvSpPr>
        <p:spPr/>
        <p:txBody>
          <a:bodyPr/>
          <a:lstStyle/>
          <a:p>
            <a:r>
              <a:rPr lang="en-GB"/>
              <a:t>Every hour the Sun beams more energy onto Earth than we need to meet global needs for a whole year </a:t>
            </a:r>
          </a:p>
          <a:p>
            <a:pPr lvl="1"/>
            <a:r>
              <a:rPr lang="en-GB"/>
              <a:t>But how do we harness that energy? </a:t>
            </a:r>
            <a:br>
              <a:rPr lang="en-GB"/>
            </a:br>
            <a:endParaRPr lang="en-GB"/>
          </a:p>
        </p:txBody>
      </p:sp>
      <p:pic>
        <p:nvPicPr>
          <p:cNvPr id="7" name="Graphic 6">
            <a:extLst>
              <a:ext uri="{FF2B5EF4-FFF2-40B4-BE49-F238E27FC236}">
                <a16:creationId xmlns:a16="http://schemas.microsoft.com/office/drawing/2014/main" id="{DD878296-7F9E-4510-ABD1-F39CB62DD0DF}"/>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1997020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device&#10;&#10;Description generated with very high confidence">
            <a:extLst>
              <a:ext uri="{FF2B5EF4-FFF2-40B4-BE49-F238E27FC236}">
                <a16:creationId xmlns:a16="http://schemas.microsoft.com/office/drawing/2014/main" id="{65A29FC9-FC17-4D5D-A6A8-45D28C0D98C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761399"/>
            <a:ext cx="9144000" cy="6096601"/>
          </a:xfrm>
          <a:prstGeom prst="rect">
            <a:avLst/>
          </a:prstGeom>
        </p:spPr>
      </p:pic>
      <p:sp>
        <p:nvSpPr>
          <p:cNvPr id="2" name="Text Placeholder 1">
            <a:extLst>
              <a:ext uri="{FF2B5EF4-FFF2-40B4-BE49-F238E27FC236}">
                <a16:creationId xmlns:a16="http://schemas.microsoft.com/office/drawing/2014/main" id="{BB9BD4B5-B959-4881-9C5D-81B15676CF3A}"/>
              </a:ext>
            </a:extLst>
          </p:cNvPr>
          <p:cNvSpPr>
            <a:spLocks noGrp="1"/>
          </p:cNvSpPr>
          <p:nvPr>
            <p:ph type="body" sz="quarter" idx="13"/>
          </p:nvPr>
        </p:nvSpPr>
        <p:spPr/>
        <p:txBody>
          <a:bodyPr/>
          <a:lstStyle/>
          <a:p>
            <a:r>
              <a:rPr lang="en-GB"/>
              <a:t>Course content</a:t>
            </a:r>
          </a:p>
        </p:txBody>
      </p:sp>
      <p:sp>
        <p:nvSpPr>
          <p:cNvPr id="3" name="Text Placeholder 2">
            <a:extLst>
              <a:ext uri="{FF2B5EF4-FFF2-40B4-BE49-F238E27FC236}">
                <a16:creationId xmlns:a16="http://schemas.microsoft.com/office/drawing/2014/main" id="{9B4E9A77-3381-40E0-B59B-3FB40B6776B2}"/>
              </a:ext>
            </a:extLst>
          </p:cNvPr>
          <p:cNvSpPr>
            <a:spLocks noGrp="1"/>
          </p:cNvSpPr>
          <p:nvPr>
            <p:ph type="body" sz="quarter" idx="14"/>
          </p:nvPr>
        </p:nvSpPr>
        <p:spPr/>
        <p:txBody>
          <a:bodyPr/>
          <a:lstStyle/>
          <a:p>
            <a:r>
              <a:rPr lang="en-GB"/>
              <a:t>The course is assessed through controlled assessment and examined content</a:t>
            </a:r>
          </a:p>
          <a:p>
            <a:pPr lvl="1"/>
            <a:r>
              <a:rPr lang="en-GB"/>
              <a:t>50% of the course is controlled assessment</a:t>
            </a:r>
          </a:p>
          <a:p>
            <a:pPr lvl="1"/>
            <a:r>
              <a:rPr lang="en-GB"/>
              <a:t>Practical project work is completed </a:t>
            </a:r>
            <a:br>
              <a:rPr lang="en-GB"/>
            </a:br>
            <a:r>
              <a:rPr lang="en-GB"/>
              <a:t>in school and based within </a:t>
            </a:r>
            <a:br>
              <a:rPr lang="en-GB"/>
            </a:br>
            <a:r>
              <a:rPr lang="en-GB"/>
              <a:t>real-life situations</a:t>
            </a:r>
          </a:p>
        </p:txBody>
      </p:sp>
      <p:pic>
        <p:nvPicPr>
          <p:cNvPr id="5" name="Graphic 6">
            <a:extLst>
              <a:ext uri="{FF2B5EF4-FFF2-40B4-BE49-F238E27FC236}">
                <a16:creationId xmlns:a16="http://schemas.microsoft.com/office/drawing/2014/main" id="{995AA36F-466F-4E46-A117-219D8F515D29}"/>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pic>
        <p:nvPicPr>
          <p:cNvPr id="8" name="Picture 7" descr="A close up of a sign&#10;&#10;Description generated with very high confidence">
            <a:extLst>
              <a:ext uri="{FF2B5EF4-FFF2-40B4-BE49-F238E27FC236}">
                <a16:creationId xmlns:a16="http://schemas.microsoft.com/office/drawing/2014/main" id="{06143BBF-7E25-4610-8227-285B541B578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7116" y="6094428"/>
            <a:ext cx="1086517" cy="553508"/>
          </a:xfrm>
          <a:prstGeom prst="rect">
            <a:avLst/>
          </a:prstGeom>
        </p:spPr>
      </p:pic>
    </p:spTree>
    <p:extLst>
      <p:ext uri="{BB962C8B-B14F-4D97-AF65-F5344CB8AC3E}">
        <p14:creationId xmlns:p14="http://schemas.microsoft.com/office/powerpoint/2010/main" val="1927708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6A85A8-C645-4EA5-B946-EB1B2BEFB07E}"/>
              </a:ext>
            </a:extLst>
          </p:cNvPr>
          <p:cNvSpPr>
            <a:spLocks noGrp="1"/>
          </p:cNvSpPr>
          <p:nvPr>
            <p:ph type="body" sz="quarter" idx="13"/>
          </p:nvPr>
        </p:nvSpPr>
        <p:spPr/>
        <p:txBody>
          <a:bodyPr/>
          <a:lstStyle/>
          <a:p>
            <a:r>
              <a:rPr lang="en-GB"/>
              <a:t>What will I learn?</a:t>
            </a:r>
          </a:p>
        </p:txBody>
      </p:sp>
      <p:sp>
        <p:nvSpPr>
          <p:cNvPr id="3" name="Text Placeholder 2">
            <a:extLst>
              <a:ext uri="{FF2B5EF4-FFF2-40B4-BE49-F238E27FC236}">
                <a16:creationId xmlns:a16="http://schemas.microsoft.com/office/drawing/2014/main" id="{CC2DB67C-3DC0-4425-B06D-7E4D4F13D255}"/>
              </a:ext>
            </a:extLst>
          </p:cNvPr>
          <p:cNvSpPr>
            <a:spLocks noGrp="1"/>
          </p:cNvSpPr>
          <p:nvPr>
            <p:ph type="body" sz="quarter" idx="14"/>
          </p:nvPr>
        </p:nvSpPr>
        <p:spPr/>
        <p:txBody>
          <a:bodyPr/>
          <a:lstStyle/>
          <a:p>
            <a:r>
              <a:rPr lang="en-GB"/>
              <a:t>This GCSE will equip you with a range of transferable practical and theoretical skills</a:t>
            </a:r>
          </a:p>
          <a:p>
            <a:pPr lvl="1"/>
            <a:r>
              <a:rPr lang="en-GB"/>
              <a:t>Generate creative solutions to benefit people and the planet</a:t>
            </a:r>
          </a:p>
          <a:p>
            <a:pPr lvl="1"/>
            <a:r>
              <a:rPr lang="en-GB"/>
              <a:t>Communicate and develop ideas through sketches, models and computer aided design</a:t>
            </a:r>
          </a:p>
          <a:p>
            <a:pPr lvl="1"/>
            <a:r>
              <a:rPr lang="en-GB"/>
              <a:t>Learn how products are manufactured in industry</a:t>
            </a:r>
          </a:p>
          <a:p>
            <a:pPr lvl="1"/>
            <a:r>
              <a:rPr lang="en-GB"/>
              <a:t>Manipulate materials and use tools to create your ideas</a:t>
            </a:r>
          </a:p>
          <a:p>
            <a:pPr lvl="1"/>
            <a:r>
              <a:rPr lang="en-GB"/>
              <a:t>Work with leading edge technology and manufacturing techniques such as 3D printing and other computer aided design and manufacturing skills</a:t>
            </a:r>
          </a:p>
        </p:txBody>
      </p:sp>
    </p:spTree>
    <p:extLst>
      <p:ext uri="{BB962C8B-B14F-4D97-AF65-F5344CB8AC3E}">
        <p14:creationId xmlns:p14="http://schemas.microsoft.com/office/powerpoint/2010/main" val="1122881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Graphic 6">
            <a:extLst>
              <a:ext uri="{FF2B5EF4-FFF2-40B4-BE49-F238E27FC236}">
                <a16:creationId xmlns:a16="http://schemas.microsoft.com/office/drawing/2014/main" id="{EB9C4F8B-1BFD-4C55-8FD3-235B08339F0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263032" y="6308693"/>
            <a:ext cx="1437317" cy="339243"/>
          </a:xfrm>
          <a:prstGeom prst="rect">
            <a:avLst/>
          </a:prstGeom>
        </p:spPr>
      </p:pic>
      <p:pic>
        <p:nvPicPr>
          <p:cNvPr id="19" name="Picture 18" descr="A close up of a sign&#10;&#10;Description generated with very high confidence">
            <a:extLst>
              <a:ext uri="{FF2B5EF4-FFF2-40B4-BE49-F238E27FC236}">
                <a16:creationId xmlns:a16="http://schemas.microsoft.com/office/drawing/2014/main" id="{DEEFB453-2265-4CCC-906D-3350539C8FB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645952"/>
            <a:ext cx="9144000" cy="6212048"/>
          </a:xfrm>
          <a:prstGeom prst="rect">
            <a:avLst/>
          </a:prstGeom>
        </p:spPr>
      </p:pic>
    </p:spTree>
    <p:extLst>
      <p:ext uri="{BB962C8B-B14F-4D97-AF65-F5344CB8AC3E}">
        <p14:creationId xmlns:p14="http://schemas.microsoft.com/office/powerpoint/2010/main" val="4093074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ree, sky, outdoor, grass&#10;&#10;Description generated with very high confidence">
            <a:extLst>
              <a:ext uri="{FF2B5EF4-FFF2-40B4-BE49-F238E27FC236}">
                <a16:creationId xmlns:a16="http://schemas.microsoft.com/office/drawing/2014/main" id="{351B8D1F-E4EB-4A46-828C-71D581994F8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39559"/>
            <a:ext cx="9144000" cy="6218441"/>
          </a:xfrm>
          <a:prstGeom prst="rect">
            <a:avLst/>
          </a:prstGeom>
        </p:spPr>
      </p:pic>
      <p:sp>
        <p:nvSpPr>
          <p:cNvPr id="2" name="Text Placeholder 1">
            <a:extLst>
              <a:ext uri="{FF2B5EF4-FFF2-40B4-BE49-F238E27FC236}">
                <a16:creationId xmlns:a16="http://schemas.microsoft.com/office/drawing/2014/main" id="{DACA3E29-A968-4411-8D76-0F8533E3D334}"/>
              </a:ext>
            </a:extLst>
          </p:cNvPr>
          <p:cNvSpPr>
            <a:spLocks noGrp="1"/>
          </p:cNvSpPr>
          <p:nvPr>
            <p:ph type="body" sz="quarter" idx="13"/>
          </p:nvPr>
        </p:nvSpPr>
        <p:spPr/>
        <p:txBody>
          <a:bodyPr/>
          <a:lstStyle/>
          <a:p>
            <a:r>
              <a:rPr lang="en-GB">
                <a:solidFill>
                  <a:schemeClr val="bg1"/>
                </a:solidFill>
              </a:rPr>
              <a:t>Want to know more?</a:t>
            </a:r>
          </a:p>
        </p:txBody>
      </p:sp>
      <p:sp>
        <p:nvSpPr>
          <p:cNvPr id="3" name="Text Placeholder 2">
            <a:extLst>
              <a:ext uri="{FF2B5EF4-FFF2-40B4-BE49-F238E27FC236}">
                <a16:creationId xmlns:a16="http://schemas.microsoft.com/office/drawing/2014/main" id="{C039F933-C431-4C02-A658-9B8D6C57A032}"/>
              </a:ext>
            </a:extLst>
          </p:cNvPr>
          <p:cNvSpPr>
            <a:spLocks noGrp="1"/>
          </p:cNvSpPr>
          <p:nvPr>
            <p:ph type="body" sz="quarter" idx="14"/>
          </p:nvPr>
        </p:nvSpPr>
        <p:spPr/>
        <p:txBody>
          <a:bodyPr/>
          <a:lstStyle/>
          <a:p>
            <a:pPr marL="0" indent="0">
              <a:buNone/>
            </a:pPr>
            <a:r>
              <a:rPr lang="en-GB">
                <a:solidFill>
                  <a:schemeClr val="bg1"/>
                </a:solidFill>
              </a:rPr>
              <a:t>For more info on design, visit www.designmuseum.org</a:t>
            </a:r>
          </a:p>
          <a:p>
            <a:endParaRPr lang="en-GB"/>
          </a:p>
        </p:txBody>
      </p:sp>
      <p:pic>
        <p:nvPicPr>
          <p:cNvPr id="14" name="Graphic 6">
            <a:extLst>
              <a:ext uri="{FF2B5EF4-FFF2-40B4-BE49-F238E27FC236}">
                <a16:creationId xmlns:a16="http://schemas.microsoft.com/office/drawing/2014/main" id="{3D9EFA6E-89A3-4D10-B17E-80D57D393D96}"/>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pic>
        <p:nvPicPr>
          <p:cNvPr id="11" name="Picture 10">
            <a:extLst>
              <a:ext uri="{FF2B5EF4-FFF2-40B4-BE49-F238E27FC236}">
                <a16:creationId xmlns:a16="http://schemas.microsoft.com/office/drawing/2014/main" id="{83542F5D-39FF-45E8-AA69-DB92045A4BB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1292" y="6093916"/>
            <a:ext cx="1086517" cy="553509"/>
          </a:xfrm>
          <a:prstGeom prst="rect">
            <a:avLst/>
          </a:prstGeom>
        </p:spPr>
      </p:pic>
    </p:spTree>
    <p:extLst>
      <p:ext uri="{BB962C8B-B14F-4D97-AF65-F5344CB8AC3E}">
        <p14:creationId xmlns:p14="http://schemas.microsoft.com/office/powerpoint/2010/main" val="3128336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9789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phic 6">
            <a:extLst>
              <a:ext uri="{FF2B5EF4-FFF2-40B4-BE49-F238E27FC236}">
                <a16:creationId xmlns:a16="http://schemas.microsoft.com/office/drawing/2014/main" id="{A3EC782C-7644-4C00-A5F1-F80E4579D5C4}"/>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263032" y="6308693"/>
            <a:ext cx="1437317" cy="339243"/>
          </a:xfrm>
          <a:prstGeom prst="rect">
            <a:avLst/>
          </a:prstGeom>
        </p:spPr>
      </p:pic>
      <p:pic>
        <p:nvPicPr>
          <p:cNvPr id="4" name="Picture 3">
            <a:extLst>
              <a:ext uri="{FF2B5EF4-FFF2-40B4-BE49-F238E27FC236}">
                <a16:creationId xmlns:a16="http://schemas.microsoft.com/office/drawing/2014/main" id="{FCD8E9B1-F143-41A4-9DF9-6E829EA96B8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645952"/>
            <a:ext cx="9144000" cy="6212048"/>
          </a:xfrm>
          <a:prstGeom prst="rect">
            <a:avLst/>
          </a:prstGeom>
        </p:spPr>
      </p:pic>
      <p:pic>
        <p:nvPicPr>
          <p:cNvPr id="13" name="Picture 12">
            <a:extLst>
              <a:ext uri="{FF2B5EF4-FFF2-40B4-BE49-F238E27FC236}">
                <a16:creationId xmlns:a16="http://schemas.microsoft.com/office/drawing/2014/main" id="{EC87E33B-967C-4D13-9BD4-18A26C9BF0E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1292" y="6093916"/>
            <a:ext cx="1086517" cy="553509"/>
          </a:xfrm>
          <a:prstGeom prst="rect">
            <a:avLst/>
          </a:prstGeom>
        </p:spPr>
      </p:pic>
      <p:pic>
        <p:nvPicPr>
          <p:cNvPr id="5" name="Graphic 6">
            <a:extLst>
              <a:ext uri="{FF2B5EF4-FFF2-40B4-BE49-F238E27FC236}">
                <a16:creationId xmlns:a16="http://schemas.microsoft.com/office/drawing/2014/main" id="{21CFE5BA-4486-425A-9E60-0D276E8BA7EC}"/>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263031" y="6308693"/>
            <a:ext cx="1437317" cy="339243"/>
          </a:xfrm>
          <a:prstGeom prst="rect">
            <a:avLst/>
          </a:prstGeom>
        </p:spPr>
      </p:pic>
    </p:spTree>
    <p:extLst>
      <p:ext uri="{BB962C8B-B14F-4D97-AF65-F5344CB8AC3E}">
        <p14:creationId xmlns:p14="http://schemas.microsoft.com/office/powerpoint/2010/main" val="806241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pic>
        <p:nvPicPr>
          <p:cNvPr id="14" name="Graphic 6">
            <a:extLst>
              <a:ext uri="{FF2B5EF4-FFF2-40B4-BE49-F238E27FC236}">
                <a16:creationId xmlns:a16="http://schemas.microsoft.com/office/drawing/2014/main" id="{575948AA-4DC4-4CC4-AA56-9B425C05A97D}"/>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263032" y="6308693"/>
            <a:ext cx="1437317" cy="339243"/>
          </a:xfrm>
          <a:prstGeom prst="rect">
            <a:avLst/>
          </a:prstGeom>
        </p:spPr>
      </p:pic>
      <p:pic>
        <p:nvPicPr>
          <p:cNvPr id="7" name="Picture 6" descr="A close up of a sign&#10;&#10;Description generated with high confidence">
            <a:extLst>
              <a:ext uri="{FF2B5EF4-FFF2-40B4-BE49-F238E27FC236}">
                <a16:creationId xmlns:a16="http://schemas.microsoft.com/office/drawing/2014/main" id="{0E9C6AC6-C5E9-4C76-9B0A-1030B705B18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645953"/>
            <a:ext cx="9144000" cy="6212047"/>
          </a:xfrm>
          <a:prstGeom prst="rect">
            <a:avLst/>
          </a:prstGeom>
        </p:spPr>
      </p:pic>
      <p:pic>
        <p:nvPicPr>
          <p:cNvPr id="4" name="Graphic 6">
            <a:extLst>
              <a:ext uri="{FF2B5EF4-FFF2-40B4-BE49-F238E27FC236}">
                <a16:creationId xmlns:a16="http://schemas.microsoft.com/office/drawing/2014/main" id="{634CE2B1-274B-4AA2-BCF9-A060C950E989}"/>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263031" y="6308693"/>
            <a:ext cx="1437317" cy="339243"/>
          </a:xfrm>
          <a:prstGeom prst="rect">
            <a:avLst/>
          </a:prstGeom>
        </p:spPr>
      </p:pic>
    </p:spTree>
    <p:extLst>
      <p:ext uri="{BB962C8B-B14F-4D97-AF65-F5344CB8AC3E}">
        <p14:creationId xmlns:p14="http://schemas.microsoft.com/office/powerpoint/2010/main" val="2743526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4F7768-276C-4544-8587-69560F5A4762}"/>
              </a:ext>
            </a:extLst>
          </p:cNvPr>
          <p:cNvSpPr>
            <a:spLocks noGrp="1"/>
          </p:cNvSpPr>
          <p:nvPr>
            <p:ph type="body" sz="quarter" idx="13"/>
          </p:nvPr>
        </p:nvSpPr>
        <p:spPr/>
        <p:txBody>
          <a:bodyPr/>
          <a:lstStyle/>
          <a:p>
            <a:r>
              <a:rPr lang="en-GB"/>
              <a:t>Why choose D&amp;T?</a:t>
            </a:r>
          </a:p>
        </p:txBody>
      </p:sp>
      <p:sp>
        <p:nvSpPr>
          <p:cNvPr id="3" name="Text Placeholder 2">
            <a:extLst>
              <a:ext uri="{FF2B5EF4-FFF2-40B4-BE49-F238E27FC236}">
                <a16:creationId xmlns:a16="http://schemas.microsoft.com/office/drawing/2014/main" id="{A123E724-3471-4F7F-AF4A-36E8688653E8}"/>
              </a:ext>
            </a:extLst>
          </p:cNvPr>
          <p:cNvSpPr>
            <a:spLocks noGrp="1"/>
          </p:cNvSpPr>
          <p:nvPr>
            <p:ph type="body" sz="quarter" idx="14"/>
          </p:nvPr>
        </p:nvSpPr>
        <p:spPr>
          <a:xfrm>
            <a:off x="724280" y="1704179"/>
            <a:ext cx="7797230" cy="3453607"/>
          </a:xfrm>
        </p:spPr>
        <p:txBody>
          <a:bodyPr/>
          <a:lstStyle/>
          <a:p>
            <a:r>
              <a:rPr lang="en-GB" dirty="0"/>
              <a:t>Our world is changing rapidly – your generation needs to prepare for the unknown</a:t>
            </a:r>
          </a:p>
          <a:p>
            <a:r>
              <a:rPr lang="en-GB" dirty="0"/>
              <a:t>This GCSE offers:</a:t>
            </a:r>
          </a:p>
          <a:p>
            <a:pPr lvl="1"/>
            <a:r>
              <a:rPr lang="en-GB" dirty="0"/>
              <a:t>Transferable skills </a:t>
            </a:r>
          </a:p>
          <a:p>
            <a:pPr lvl="1"/>
            <a:r>
              <a:rPr lang="en-GB" dirty="0"/>
              <a:t>Creative skills </a:t>
            </a:r>
          </a:p>
          <a:p>
            <a:pPr lvl="1"/>
            <a:r>
              <a:rPr lang="en-GB" dirty="0"/>
              <a:t>Applied Maths </a:t>
            </a:r>
            <a:br>
              <a:rPr lang="en-GB" dirty="0"/>
            </a:br>
            <a:r>
              <a:rPr lang="en-GB" dirty="0"/>
              <a:t>and Science</a:t>
            </a:r>
          </a:p>
          <a:p>
            <a:pPr lvl="1"/>
            <a:r>
              <a:rPr lang="en-GB" dirty="0"/>
              <a:t>The chance to make </a:t>
            </a:r>
            <a:br>
              <a:rPr lang="en-GB" dirty="0"/>
            </a:br>
            <a:r>
              <a:rPr lang="en-GB" dirty="0"/>
              <a:t>stuff and have lots of fun!</a:t>
            </a:r>
          </a:p>
        </p:txBody>
      </p:sp>
    </p:spTree>
    <p:extLst>
      <p:ext uri="{BB962C8B-B14F-4D97-AF65-F5344CB8AC3E}">
        <p14:creationId xmlns:p14="http://schemas.microsoft.com/office/powerpoint/2010/main" val="736233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9125686-2EA5-4021-A681-567271D8E834}"/>
              </a:ext>
            </a:extLst>
          </p:cNvPr>
          <p:cNvSpPr>
            <a:spLocks noGrp="1"/>
          </p:cNvSpPr>
          <p:nvPr>
            <p:ph type="body" sz="quarter" idx="13"/>
          </p:nvPr>
        </p:nvSpPr>
        <p:spPr/>
        <p:txBody>
          <a:bodyPr/>
          <a:lstStyle/>
          <a:p>
            <a:r>
              <a:rPr lang="en-GB"/>
              <a:t>Drive change</a:t>
            </a:r>
          </a:p>
        </p:txBody>
      </p:sp>
      <p:sp>
        <p:nvSpPr>
          <p:cNvPr id="3" name="Text Placeholder 2">
            <a:extLst>
              <a:ext uri="{FF2B5EF4-FFF2-40B4-BE49-F238E27FC236}">
                <a16:creationId xmlns:a16="http://schemas.microsoft.com/office/drawing/2014/main" id="{F54A843C-27A8-4E48-8CA2-5B86C8BFDEE8}"/>
              </a:ext>
            </a:extLst>
          </p:cNvPr>
          <p:cNvSpPr>
            <a:spLocks noGrp="1"/>
          </p:cNvSpPr>
          <p:nvPr>
            <p:ph type="body" sz="quarter" idx="14"/>
          </p:nvPr>
        </p:nvSpPr>
        <p:spPr>
          <a:xfrm>
            <a:off x="724279" y="1704179"/>
            <a:ext cx="7976069" cy="3453607"/>
          </a:xfrm>
        </p:spPr>
        <p:txBody>
          <a:bodyPr/>
          <a:lstStyle/>
          <a:p>
            <a:r>
              <a:rPr lang="en-GB" dirty="0"/>
              <a:t>Tesla cars electric vehicles are safer, faster and more fun to drive than gas powered cars</a:t>
            </a:r>
          </a:p>
          <a:p>
            <a:pPr lvl="1"/>
            <a:r>
              <a:rPr lang="en-GB" dirty="0"/>
              <a:t>Tesla also make solar energy systems to charge cars at home</a:t>
            </a:r>
          </a:p>
        </p:txBody>
      </p:sp>
      <p:pic>
        <p:nvPicPr>
          <p:cNvPr id="11" name="Graphic 6">
            <a:extLst>
              <a:ext uri="{FF2B5EF4-FFF2-40B4-BE49-F238E27FC236}">
                <a16:creationId xmlns:a16="http://schemas.microsoft.com/office/drawing/2014/main" id="{44DC119A-E7D5-48DE-BAD2-FB76A2DFB1A0}"/>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1393634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man, outdoor, young&#10;&#10;Description generated with high confidence">
            <a:extLst>
              <a:ext uri="{FF2B5EF4-FFF2-40B4-BE49-F238E27FC236}">
                <a16:creationId xmlns:a16="http://schemas.microsoft.com/office/drawing/2014/main" id="{7A59D8A2-A057-40DB-B90A-73F6BD61816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02468" y="1248507"/>
            <a:ext cx="3741532" cy="5609493"/>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t>Reinvent the wheel</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p:txBody>
          <a:bodyPr/>
          <a:lstStyle/>
          <a:p>
            <a:r>
              <a:rPr lang="en-GB" dirty="0"/>
              <a:t>This collapsible wheel transforms lives </a:t>
            </a:r>
          </a:p>
          <a:p>
            <a:pPr lvl="1"/>
            <a:r>
              <a:rPr lang="en-GB" dirty="0"/>
              <a:t>British designer, Duncan Fitzsimons </a:t>
            </a:r>
            <a:br>
              <a:rPr lang="en-GB" dirty="0"/>
            </a:br>
            <a:r>
              <a:rPr lang="en-GB" dirty="0"/>
              <a:t>was contacted by many wheelchair </a:t>
            </a:r>
            <a:br>
              <a:rPr lang="en-GB" dirty="0"/>
            </a:br>
            <a:r>
              <a:rPr lang="en-GB" dirty="0"/>
              <a:t>users when he unveiled his </a:t>
            </a:r>
            <a:br>
              <a:rPr lang="en-GB" dirty="0"/>
            </a:br>
            <a:r>
              <a:rPr lang="en-GB" dirty="0"/>
              <a:t>folding bike wheel </a:t>
            </a:r>
          </a:p>
          <a:p>
            <a:pPr lvl="1"/>
            <a:r>
              <a:rPr lang="en-GB" dirty="0"/>
              <a:t>Folding wheels allow users to fit </a:t>
            </a:r>
            <a:br>
              <a:rPr lang="en-GB" dirty="0"/>
            </a:br>
            <a:r>
              <a:rPr lang="en-GB" dirty="0"/>
              <a:t>their wheelchair into car boots </a:t>
            </a:r>
            <a:br>
              <a:rPr lang="en-GB" dirty="0"/>
            </a:br>
            <a:r>
              <a:rPr lang="en-GB" dirty="0"/>
              <a:t>and luggage racks easily</a:t>
            </a:r>
            <a:br>
              <a:rPr lang="en-GB" dirty="0"/>
            </a:br>
            <a:endParaRPr lang="en-GB" dirty="0"/>
          </a:p>
          <a:p>
            <a:endParaRPr lang="en-GB" dirty="0"/>
          </a:p>
        </p:txBody>
      </p:sp>
      <p:pic>
        <p:nvPicPr>
          <p:cNvPr id="18" name="Graphic 6">
            <a:extLst>
              <a:ext uri="{FF2B5EF4-FFF2-40B4-BE49-F238E27FC236}">
                <a16:creationId xmlns:a16="http://schemas.microsoft.com/office/drawing/2014/main" id="{B20C048B-242A-4A14-8C80-78197BB54B5C}"/>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356467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9DEAC1C-6DAB-4B66-9CBA-9D6B959304C5}"/>
              </a:ext>
            </a:extLst>
          </p:cNvPr>
          <p:cNvSpPr>
            <a:spLocks noGrp="1"/>
          </p:cNvSpPr>
          <p:nvPr>
            <p:ph type="body" sz="quarter" idx="13"/>
          </p:nvPr>
        </p:nvSpPr>
        <p:spPr/>
        <p:txBody>
          <a:bodyPr/>
          <a:lstStyle/>
          <a:p>
            <a:r>
              <a:rPr lang="en-GB"/>
              <a:t>Turn heads</a:t>
            </a:r>
          </a:p>
        </p:txBody>
      </p:sp>
      <p:sp>
        <p:nvSpPr>
          <p:cNvPr id="3" name="Text Placeholder 2">
            <a:extLst>
              <a:ext uri="{FF2B5EF4-FFF2-40B4-BE49-F238E27FC236}">
                <a16:creationId xmlns:a16="http://schemas.microsoft.com/office/drawing/2014/main" id="{D7A2B71F-7CBC-4285-96D2-721188BFEB22}"/>
              </a:ext>
            </a:extLst>
          </p:cNvPr>
          <p:cNvSpPr>
            <a:spLocks noGrp="1"/>
          </p:cNvSpPr>
          <p:nvPr>
            <p:ph type="body" sz="quarter" idx="14"/>
          </p:nvPr>
        </p:nvSpPr>
        <p:spPr/>
        <p:txBody>
          <a:bodyPr/>
          <a:lstStyle/>
          <a:p>
            <a:r>
              <a:rPr lang="en-GB" dirty="0"/>
              <a:t>French designer, Alix Marie Bizet,</a:t>
            </a:r>
            <a:br>
              <a:rPr lang="en-GB" dirty="0"/>
            </a:br>
            <a:r>
              <a:rPr lang="en-GB" dirty="0"/>
              <a:t>makes clothing and accessories </a:t>
            </a:r>
            <a:br>
              <a:rPr lang="en-GB" dirty="0"/>
            </a:br>
            <a:r>
              <a:rPr lang="en-GB" dirty="0"/>
              <a:t>from human hair</a:t>
            </a:r>
          </a:p>
          <a:p>
            <a:pPr lvl="1"/>
            <a:r>
              <a:rPr lang="en-GB" dirty="0"/>
              <a:t>Using felt-making techniques, human</a:t>
            </a:r>
            <a:br>
              <a:rPr lang="en-GB" dirty="0"/>
            </a:br>
            <a:r>
              <a:rPr lang="en-GB" dirty="0"/>
              <a:t>hair is transformed into a fabric mat</a:t>
            </a:r>
          </a:p>
          <a:p>
            <a:pPr lvl="1"/>
            <a:r>
              <a:rPr lang="en-GB" dirty="0"/>
              <a:t>Bizet considers the social and cultural</a:t>
            </a:r>
            <a:br>
              <a:rPr lang="en-GB" dirty="0"/>
            </a:br>
            <a:r>
              <a:rPr lang="en-GB" dirty="0"/>
              <a:t>meanings around human hair and </a:t>
            </a:r>
            <a:br>
              <a:rPr lang="en-GB" dirty="0"/>
            </a:br>
            <a:r>
              <a:rPr lang="en-GB" dirty="0"/>
              <a:t>offers this material as a cruelty </a:t>
            </a:r>
            <a:br>
              <a:rPr lang="en-GB" dirty="0"/>
            </a:br>
            <a:r>
              <a:rPr lang="en-GB" dirty="0"/>
              <a:t>free alternative to animal fur</a:t>
            </a:r>
          </a:p>
        </p:txBody>
      </p:sp>
    </p:spTree>
    <p:extLst>
      <p:ext uri="{BB962C8B-B14F-4D97-AF65-F5344CB8AC3E}">
        <p14:creationId xmlns:p14="http://schemas.microsoft.com/office/powerpoint/2010/main" val="1034429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1_HK_foldable_Squidarella_drywet.jpg">
            <a:extLst>
              <a:ext uri="{FF2B5EF4-FFF2-40B4-BE49-F238E27FC236}">
                <a16:creationId xmlns:a16="http://schemas.microsoft.com/office/drawing/2014/main" id="{4BEB1993-371F-40C0-8C51-10B820100ED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2109161"/>
            <a:ext cx="4191000" cy="4191000"/>
          </a:xfrm>
          <a:prstGeom prst="rect">
            <a:avLst/>
          </a:prstGeom>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a16="http://schemas.microsoft.com/office/drawing/2014/main" id="{83BA76D7-EF5C-40EE-B86C-99C9B5EE6C1E}"/>
              </a:ext>
            </a:extLst>
          </p:cNvPr>
          <p:cNvSpPr>
            <a:spLocks noGrp="1"/>
          </p:cNvSpPr>
          <p:nvPr>
            <p:ph type="body" sz="quarter" idx="13"/>
          </p:nvPr>
        </p:nvSpPr>
        <p:spPr/>
        <p:txBody>
          <a:bodyPr/>
          <a:lstStyle/>
          <a:p>
            <a:r>
              <a:rPr lang="en-GB"/>
              <a:t>Brighten someone’s day</a:t>
            </a:r>
          </a:p>
        </p:txBody>
      </p:sp>
      <p:sp>
        <p:nvSpPr>
          <p:cNvPr id="3" name="Text Placeholder 2">
            <a:extLst>
              <a:ext uri="{FF2B5EF4-FFF2-40B4-BE49-F238E27FC236}">
                <a16:creationId xmlns:a16="http://schemas.microsoft.com/office/drawing/2014/main" id="{BB70BE3D-85E9-4D3A-9717-731112F23685}"/>
              </a:ext>
            </a:extLst>
          </p:cNvPr>
          <p:cNvSpPr>
            <a:spLocks noGrp="1"/>
          </p:cNvSpPr>
          <p:nvPr>
            <p:ph type="body" sz="quarter" idx="14"/>
          </p:nvPr>
        </p:nvSpPr>
        <p:spPr/>
        <p:txBody>
          <a:bodyPr/>
          <a:lstStyle/>
          <a:p>
            <a:r>
              <a:rPr lang="en-GB" dirty="0"/>
              <a:t>Emma-Jayne Parkes and Viviane Jaeger </a:t>
            </a:r>
            <a:br>
              <a:rPr lang="en-GB" dirty="0"/>
            </a:br>
            <a:r>
              <a:rPr lang="en-GB" dirty="0"/>
              <a:t>make rainwear that changes </a:t>
            </a:r>
            <a:br>
              <a:rPr lang="en-GB" dirty="0"/>
            </a:br>
            <a:r>
              <a:rPr lang="en-GB" dirty="0"/>
              <a:t>colour when wet</a:t>
            </a:r>
          </a:p>
          <a:p>
            <a:pPr lvl="1"/>
            <a:r>
              <a:rPr lang="en-GB" dirty="0"/>
              <a:t>Decorated with smart</a:t>
            </a:r>
            <a:br>
              <a:rPr lang="en-GB" dirty="0"/>
            </a:br>
            <a:r>
              <a:rPr lang="en-GB" dirty="0"/>
              <a:t>‘</a:t>
            </a:r>
            <a:r>
              <a:rPr lang="en-GB" dirty="0" err="1"/>
              <a:t>hydrochromatic</a:t>
            </a:r>
            <a:r>
              <a:rPr lang="en-GB" dirty="0"/>
              <a:t> ink’ </a:t>
            </a:r>
            <a:br>
              <a:rPr lang="en-GB" dirty="0"/>
            </a:br>
            <a:r>
              <a:rPr lang="en-GB" dirty="0"/>
              <a:t>which goes transparent </a:t>
            </a:r>
            <a:br>
              <a:rPr lang="en-GB" dirty="0"/>
            </a:br>
            <a:r>
              <a:rPr lang="en-GB" dirty="0"/>
              <a:t>when wet to reveal colour </a:t>
            </a:r>
          </a:p>
        </p:txBody>
      </p:sp>
    </p:spTree>
    <p:extLst>
      <p:ext uri="{BB962C8B-B14F-4D97-AF65-F5344CB8AC3E}">
        <p14:creationId xmlns:p14="http://schemas.microsoft.com/office/powerpoint/2010/main" val="2510252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AE09D7-4FD9-4AD5-B22B-238C28FABEE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28649"/>
            <a:ext cx="9144000" cy="6229351"/>
          </a:xfrm>
          <a:prstGeom prst="rect">
            <a:avLst/>
          </a:prstGeom>
        </p:spPr>
      </p:pic>
      <p:sp>
        <p:nvSpPr>
          <p:cNvPr id="2" name="Text Placeholder 1">
            <a:extLst>
              <a:ext uri="{FF2B5EF4-FFF2-40B4-BE49-F238E27FC236}">
                <a16:creationId xmlns:a16="http://schemas.microsoft.com/office/drawing/2014/main" id="{9371F962-C688-40BF-908E-D73CFA5632D0}"/>
              </a:ext>
            </a:extLst>
          </p:cNvPr>
          <p:cNvSpPr>
            <a:spLocks noGrp="1"/>
          </p:cNvSpPr>
          <p:nvPr>
            <p:ph type="body" sz="quarter" idx="13"/>
          </p:nvPr>
        </p:nvSpPr>
        <p:spPr/>
        <p:txBody>
          <a:bodyPr/>
          <a:lstStyle/>
          <a:p>
            <a:r>
              <a:rPr lang="en-GB"/>
              <a:t>Create an icon</a:t>
            </a:r>
          </a:p>
        </p:txBody>
      </p:sp>
      <p:sp>
        <p:nvSpPr>
          <p:cNvPr id="3" name="Text Placeholder 2">
            <a:extLst>
              <a:ext uri="{FF2B5EF4-FFF2-40B4-BE49-F238E27FC236}">
                <a16:creationId xmlns:a16="http://schemas.microsoft.com/office/drawing/2014/main" id="{6A5B871F-9137-4AB6-841C-B77B90AE812F}"/>
              </a:ext>
            </a:extLst>
          </p:cNvPr>
          <p:cNvSpPr>
            <a:spLocks noGrp="1"/>
          </p:cNvSpPr>
          <p:nvPr>
            <p:ph type="body" sz="quarter" idx="14"/>
          </p:nvPr>
        </p:nvSpPr>
        <p:spPr/>
        <p:txBody>
          <a:bodyPr/>
          <a:lstStyle/>
          <a:p>
            <a:r>
              <a:rPr lang="en-GB"/>
              <a:t>Have a breakthrough</a:t>
            </a:r>
            <a:br>
              <a:rPr lang="en-GB"/>
            </a:br>
            <a:r>
              <a:rPr lang="en-GB"/>
              <a:t>idea that changes </a:t>
            </a:r>
            <a:br>
              <a:rPr lang="en-GB"/>
            </a:br>
            <a:r>
              <a:rPr lang="en-GB"/>
              <a:t>the world!</a:t>
            </a:r>
          </a:p>
        </p:txBody>
      </p:sp>
      <p:pic>
        <p:nvPicPr>
          <p:cNvPr id="15" name="Graphic 6">
            <a:extLst>
              <a:ext uri="{FF2B5EF4-FFF2-40B4-BE49-F238E27FC236}">
                <a16:creationId xmlns:a16="http://schemas.microsoft.com/office/drawing/2014/main" id="{92D6D827-D5ED-4B6A-B044-103B595A58C4}"/>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
        <p:nvSpPr>
          <p:cNvPr id="4" name="AutoShape 2" descr="Hong Kong/China, May 25 2018: Studio shot of Lego people, combine from different set in Hong Kong.Legos are a popular line of plastic construction toys manufactured by The Lego Group in Denmark">
            <a:extLst>
              <a:ext uri="{FF2B5EF4-FFF2-40B4-BE49-F238E27FC236}">
                <a16:creationId xmlns:a16="http://schemas.microsoft.com/office/drawing/2014/main" id="{8A31DD67-397F-4266-AD98-DF124606D211}"/>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8" descr="A close up of a sign&#10;&#10;Description generated with very high confidence">
            <a:extLst>
              <a:ext uri="{FF2B5EF4-FFF2-40B4-BE49-F238E27FC236}">
                <a16:creationId xmlns:a16="http://schemas.microsoft.com/office/drawing/2014/main" id="{ADA7B68C-D15F-44CE-B7D6-B2DC9684F1A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7116" y="6094428"/>
            <a:ext cx="1086517" cy="553508"/>
          </a:xfrm>
          <a:prstGeom prst="rect">
            <a:avLst/>
          </a:prstGeom>
        </p:spPr>
      </p:pic>
    </p:spTree>
    <p:extLst>
      <p:ext uri="{BB962C8B-B14F-4D97-AF65-F5344CB8AC3E}">
        <p14:creationId xmlns:p14="http://schemas.microsoft.com/office/powerpoint/2010/main" val="10621917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4951742A866DD4C8563BF4DFAFD4423" ma:contentTypeVersion="10" ma:contentTypeDescription="Create a new document." ma:contentTypeScope="" ma:versionID="c4b9e2c0e455e51b0b5566c8c481736b">
  <xsd:schema xmlns:xsd="http://www.w3.org/2001/XMLSchema" xmlns:xs="http://www.w3.org/2001/XMLSchema" xmlns:p="http://schemas.microsoft.com/office/2006/metadata/properties" xmlns:ns2="1ef05dc5-97a2-498b-bf7c-bd189143a1ff" xmlns:ns3="94dce8ab-38ff-4714-b1ed-1fc5e4d9abd1" targetNamespace="http://schemas.microsoft.com/office/2006/metadata/properties" ma:root="true" ma:fieldsID="7e2b83479773afbe70a8cda7143781fe" ns2:_="" ns3:_="">
    <xsd:import namespace="1ef05dc5-97a2-498b-bf7c-bd189143a1ff"/>
    <xsd:import namespace="94dce8ab-38ff-4714-b1ed-1fc5e4d9a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f05dc5-97a2-498b-bf7c-bd189143a1f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4dce8ab-38ff-4714-b1ed-1fc5e4d9abd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D5FD5F-44A3-4E26-8DA6-C34DFB57605F}">
  <ds:schemaRefs>
    <ds:schemaRef ds:uri="http://purl.org/dc/terms/"/>
    <ds:schemaRef ds:uri="http://schemas.openxmlformats.org/package/2006/metadata/core-properties"/>
    <ds:schemaRef ds:uri="94dce8ab-38ff-4714-b1ed-1fc5e4d9abd1"/>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1ef05dc5-97a2-498b-bf7c-bd189143a1ff"/>
    <ds:schemaRef ds:uri="http://www.w3.org/XML/1998/namespace"/>
  </ds:schemaRefs>
</ds:datastoreItem>
</file>

<file path=customXml/itemProps2.xml><?xml version="1.0" encoding="utf-8"?>
<ds:datastoreItem xmlns:ds="http://schemas.openxmlformats.org/officeDocument/2006/customXml" ds:itemID="{2161C4EA-FDD7-4E71-B87B-B8ADB0CD7E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f05dc5-97a2-498b-bf7c-bd189143a1ff"/>
    <ds:schemaRef ds:uri="94dce8ab-38ff-4714-b1ed-1fc5e4d9ab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93F8A4E-8FD2-48BA-9120-A160937559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192</TotalTime>
  <Words>272</Words>
  <Application>Microsoft Office PowerPoint</Application>
  <PresentationFormat>On-screen Show (4:3)</PresentationFormat>
  <Paragraphs>48</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Calibri</vt:lpstr>
      <vt:lpstr>Arial</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PG Online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PG Online Ltd</dc:creator>
  <cp:lastModifiedBy>Andy Gray</cp:lastModifiedBy>
  <cp:revision>8</cp:revision>
  <dcterms:created xsi:type="dcterms:W3CDTF">2016-11-22T09:40:24Z</dcterms:created>
  <dcterms:modified xsi:type="dcterms:W3CDTF">2018-11-28T12:38:58Z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0x01010024951742A866DD4C8563BF4DFAFD4423</vt:lpwstr>
  </property>
</Properties>
</file>